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1"/>
  </p:notesMasterIdLst>
  <p:sldIdLst>
    <p:sldId id="256" r:id="rId2"/>
    <p:sldId id="257" r:id="rId3"/>
    <p:sldId id="258" r:id="rId4"/>
    <p:sldId id="259" r:id="rId5"/>
    <p:sldId id="260" r:id="rId6"/>
    <p:sldId id="261" r:id="rId7"/>
    <p:sldId id="262" r:id="rId8"/>
    <p:sldId id="264" r:id="rId9"/>
    <p:sldId id="265" r:id="rId10"/>
    <p:sldId id="266" r:id="rId11"/>
    <p:sldId id="268" r:id="rId12"/>
    <p:sldId id="267" r:id="rId13"/>
    <p:sldId id="269" r:id="rId14"/>
    <p:sldId id="270" r:id="rId15"/>
    <p:sldId id="271" r:id="rId16"/>
    <p:sldId id="272" r:id="rId17"/>
    <p:sldId id="263" r:id="rId18"/>
    <p:sldId id="273" r:id="rId19"/>
    <p:sldId id="274"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694"/>
  </p:normalViewPr>
  <p:slideViewPr>
    <p:cSldViewPr snapToGrid="0" snapToObjects="1">
      <p:cViewPr varScale="1">
        <p:scale>
          <a:sx n="121" d="100"/>
          <a:sy n="121" d="100"/>
        </p:scale>
        <p:origin x="744"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diagrams/_rels/data1.xml.rels><?xml version="1.0" encoding="UTF-8" standalone="yes"?>
<Relationships xmlns="http://schemas.openxmlformats.org/package/2006/relationships"><Relationship Id="rId8" Type="http://schemas.openxmlformats.org/officeDocument/2006/relationships/image" Target="../media/image29.sv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svg"/><Relationship Id="rId1" Type="http://schemas.openxmlformats.org/officeDocument/2006/relationships/image" Target="../media/image22.png"/><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svg"/></Relationships>
</file>

<file path=ppt/diagrams/_rels/drawing1.xml.rels><?xml version="1.0" encoding="UTF-8" standalone="yes"?>
<Relationships xmlns="http://schemas.openxmlformats.org/package/2006/relationships"><Relationship Id="rId8" Type="http://schemas.openxmlformats.org/officeDocument/2006/relationships/image" Target="../media/image29.sv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svg"/><Relationship Id="rId1" Type="http://schemas.openxmlformats.org/officeDocument/2006/relationships/image" Target="../media/image22.png"/><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svg"/></Relationships>
</file>

<file path=ppt/diagrams/colors1.xml><?xml version="1.0" encoding="utf-8"?>
<dgm:colorsDef xmlns:dgm="http://schemas.openxmlformats.org/drawingml/2006/diagram" xmlns:a="http://schemas.openxmlformats.org/drawingml/2006/main" uniqueId="urn:microsoft.com/office/officeart/2018/5/colors/Iconchunking_coloredtext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0"/>
      </a:schemeClr>
    </dgm:fillClrLst>
    <dgm:linClrLst>
      <a:schemeClr val="accent5"/>
      <a:schemeClr val="accent6"/>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accent5">
        <a:alpha val="0"/>
      </a:schemeClr>
    </dgm:fillClrLst>
    <dgm:linClrLst meth="repeat">
      <a:schemeClr val="accent5">
        <a:alpha val="0"/>
      </a:schemeClr>
    </dgm:linClrLst>
    <dgm:effectClrLst/>
    <dgm:txLinClrLst/>
    <dgm:txFillClrLst>
      <a:schemeClr val="accent5"/>
      <a:schemeClr val="accent6"/>
    </dgm:txFillClrLst>
    <dgm:txEffectClrLst/>
  </dgm:styleLbl>
</dgm:colorsDef>
</file>

<file path=ppt/diagrams/data1.xml><?xml version="1.0" encoding="utf-8"?>
<dgm:dataModel xmlns:dgm="http://schemas.openxmlformats.org/drawingml/2006/diagram" xmlns:a="http://schemas.openxmlformats.org/drawingml/2006/main">
  <dgm:ptLst>
    <dgm:pt modelId="{CCC541A8-3AF3-4399-8621-CB67E22EDA72}" type="doc">
      <dgm:prSet loTypeId="urn:microsoft.com/office/officeart/2018/2/layout/IconCircleList" loCatId="icon" qsTypeId="urn:microsoft.com/office/officeart/2005/8/quickstyle/simple1" qsCatId="simple" csTypeId="urn:microsoft.com/office/officeart/2018/5/colors/Iconchunking_coloredtext_colorful5" csCatId="colorful" phldr="1"/>
      <dgm:spPr/>
      <dgm:t>
        <a:bodyPr/>
        <a:lstStyle/>
        <a:p>
          <a:endParaRPr lang="en-US"/>
        </a:p>
      </dgm:t>
    </dgm:pt>
    <dgm:pt modelId="{0C62A8CD-81F2-415E-A088-83EA89FBF546}">
      <dgm:prSet custT="1"/>
      <dgm:spPr/>
      <dgm:t>
        <a:bodyPr/>
        <a:lstStyle/>
        <a:p>
          <a:pPr>
            <a:lnSpc>
              <a:spcPct val="100000"/>
            </a:lnSpc>
          </a:pPr>
          <a:r>
            <a:rPr lang="en-US" sz="1400" dirty="0"/>
            <a:t>The ResNet152V2, Xception or InceptionResNetV2 models can be used to identify the 5 most popular classes of apple leaf disease with respect to healthy leaves with close to 70% accuracy.  </a:t>
          </a:r>
        </a:p>
      </dgm:t>
    </dgm:pt>
    <dgm:pt modelId="{01989A18-1625-4148-BAA8-9A5FFE2862B9}" type="parTrans" cxnId="{D7784A86-B57E-472A-BFEF-D6504DC8BCCA}">
      <dgm:prSet/>
      <dgm:spPr/>
      <dgm:t>
        <a:bodyPr/>
        <a:lstStyle/>
        <a:p>
          <a:endParaRPr lang="en-US"/>
        </a:p>
      </dgm:t>
    </dgm:pt>
    <dgm:pt modelId="{D6C0E958-EFFB-4E38-9AD0-4AFB93744EB9}" type="sibTrans" cxnId="{D7784A86-B57E-472A-BFEF-D6504DC8BCCA}">
      <dgm:prSet/>
      <dgm:spPr/>
      <dgm:t>
        <a:bodyPr/>
        <a:lstStyle/>
        <a:p>
          <a:pPr>
            <a:lnSpc>
              <a:spcPct val="100000"/>
            </a:lnSpc>
          </a:pPr>
          <a:endParaRPr lang="en-US"/>
        </a:p>
      </dgm:t>
    </dgm:pt>
    <dgm:pt modelId="{D8532713-CBBB-45CD-92FE-F9A8580A23E0}">
      <dgm:prSet custT="1"/>
      <dgm:spPr/>
      <dgm:t>
        <a:bodyPr/>
        <a:lstStyle/>
        <a:p>
          <a:pPr>
            <a:lnSpc>
              <a:spcPct val="100000"/>
            </a:lnSpc>
          </a:pPr>
          <a:r>
            <a:rPr lang="en-US" sz="1500" dirty="0"/>
            <a:t>These models can reduce labor costs and increase profits due to increased efficiency during harvest and cultivation.</a:t>
          </a:r>
        </a:p>
      </dgm:t>
    </dgm:pt>
    <dgm:pt modelId="{4F1D6527-DC1F-475B-BAA3-5B972F0C8C08}" type="parTrans" cxnId="{CB8450F4-831C-4BEE-8686-A96964E7F933}">
      <dgm:prSet/>
      <dgm:spPr/>
      <dgm:t>
        <a:bodyPr/>
        <a:lstStyle/>
        <a:p>
          <a:endParaRPr lang="en-US"/>
        </a:p>
      </dgm:t>
    </dgm:pt>
    <dgm:pt modelId="{E662BD56-5C29-4867-9278-BE4BC8749824}" type="sibTrans" cxnId="{CB8450F4-831C-4BEE-8686-A96964E7F933}">
      <dgm:prSet/>
      <dgm:spPr/>
      <dgm:t>
        <a:bodyPr/>
        <a:lstStyle/>
        <a:p>
          <a:pPr>
            <a:lnSpc>
              <a:spcPct val="100000"/>
            </a:lnSpc>
          </a:pPr>
          <a:endParaRPr lang="en-US"/>
        </a:p>
      </dgm:t>
    </dgm:pt>
    <dgm:pt modelId="{A048DA63-C34E-474A-AF5F-C60FFC4EAAC3}">
      <dgm:prSet custT="1"/>
      <dgm:spPr/>
      <dgm:t>
        <a:bodyPr/>
        <a:lstStyle/>
        <a:p>
          <a:pPr>
            <a:lnSpc>
              <a:spcPct val="100000"/>
            </a:lnSpc>
          </a:pPr>
          <a:r>
            <a:rPr lang="en-US" sz="1500" dirty="0"/>
            <a:t>These models can also be used on other cases of plant pathology improving the health of various types of plants.</a:t>
          </a:r>
        </a:p>
      </dgm:t>
    </dgm:pt>
    <dgm:pt modelId="{3B55A444-03F2-43DE-90ED-285B18A87B93}" type="parTrans" cxnId="{3820FF12-6639-4AD9-8578-18B12FDAEFE1}">
      <dgm:prSet/>
      <dgm:spPr/>
      <dgm:t>
        <a:bodyPr/>
        <a:lstStyle/>
        <a:p>
          <a:endParaRPr lang="en-US"/>
        </a:p>
      </dgm:t>
    </dgm:pt>
    <dgm:pt modelId="{6CB68197-B21B-47C1-94BA-20FE3D04D390}" type="sibTrans" cxnId="{3820FF12-6639-4AD9-8578-18B12FDAEFE1}">
      <dgm:prSet/>
      <dgm:spPr/>
      <dgm:t>
        <a:bodyPr/>
        <a:lstStyle/>
        <a:p>
          <a:pPr>
            <a:lnSpc>
              <a:spcPct val="100000"/>
            </a:lnSpc>
          </a:pPr>
          <a:endParaRPr lang="en-US"/>
        </a:p>
      </dgm:t>
    </dgm:pt>
    <dgm:pt modelId="{78A3A6E7-F349-4924-831A-33575CF02546}">
      <dgm:prSet/>
      <dgm:spPr/>
      <dgm:t>
        <a:bodyPr/>
        <a:lstStyle/>
        <a:p>
          <a:pPr>
            <a:lnSpc>
              <a:spcPct val="100000"/>
            </a:lnSpc>
          </a:pPr>
          <a:r>
            <a:rPr lang="en-US" dirty="0"/>
            <a:t>These models can be used as a basis for development of models that can predict plant disease before it begins.</a:t>
          </a:r>
        </a:p>
      </dgm:t>
    </dgm:pt>
    <dgm:pt modelId="{80739135-403C-4E6F-9FB1-7EC05CD90FA1}" type="parTrans" cxnId="{CC56CAC7-FABC-47B9-83EB-A15E04CA496D}">
      <dgm:prSet/>
      <dgm:spPr/>
      <dgm:t>
        <a:bodyPr/>
        <a:lstStyle/>
        <a:p>
          <a:endParaRPr lang="en-US"/>
        </a:p>
      </dgm:t>
    </dgm:pt>
    <dgm:pt modelId="{28D17EA7-C130-4AF8-8AEA-7031B01625CA}" type="sibTrans" cxnId="{CC56CAC7-FABC-47B9-83EB-A15E04CA496D}">
      <dgm:prSet/>
      <dgm:spPr/>
      <dgm:t>
        <a:bodyPr/>
        <a:lstStyle/>
        <a:p>
          <a:endParaRPr lang="en-US"/>
        </a:p>
      </dgm:t>
    </dgm:pt>
    <dgm:pt modelId="{74FDF996-8267-4828-ACAA-07B36A95BB1D}" type="pres">
      <dgm:prSet presAssocID="{CCC541A8-3AF3-4399-8621-CB67E22EDA72}" presName="root" presStyleCnt="0">
        <dgm:presLayoutVars>
          <dgm:dir/>
          <dgm:resizeHandles val="exact"/>
        </dgm:presLayoutVars>
      </dgm:prSet>
      <dgm:spPr/>
    </dgm:pt>
    <dgm:pt modelId="{BACF4C2F-BB35-4E7E-A178-B398D3CCA6A2}" type="pres">
      <dgm:prSet presAssocID="{CCC541A8-3AF3-4399-8621-CB67E22EDA72}" presName="container" presStyleCnt="0">
        <dgm:presLayoutVars>
          <dgm:dir/>
          <dgm:resizeHandles val="exact"/>
        </dgm:presLayoutVars>
      </dgm:prSet>
      <dgm:spPr/>
    </dgm:pt>
    <dgm:pt modelId="{30B51930-EDA9-4A3A-B682-6BE28C394D92}" type="pres">
      <dgm:prSet presAssocID="{0C62A8CD-81F2-415E-A088-83EA89FBF546}" presName="compNode" presStyleCnt="0"/>
      <dgm:spPr/>
    </dgm:pt>
    <dgm:pt modelId="{42A43CDD-8EB8-41DB-8793-9983FB2510F4}" type="pres">
      <dgm:prSet presAssocID="{0C62A8CD-81F2-415E-A088-83EA89FBF546}" presName="iconBgRect" presStyleLbl="bgShp" presStyleIdx="0" presStyleCnt="4" custLinFactNeighborX="-1338" custLinFactNeighborY="41712"/>
      <dgm:spPr/>
    </dgm:pt>
    <dgm:pt modelId="{68F95E59-FDCF-46D2-8C12-C9F189190DA6}" type="pres">
      <dgm:prSet presAssocID="{0C62A8CD-81F2-415E-A088-83EA89FBF546}" presName="iconRect" presStyleLbl="node1" presStyleIdx="0" presStyleCnt="4" custLinFactNeighborX="-2307" custLinFactNeighborY="7353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Apple"/>
        </a:ext>
      </dgm:extLst>
    </dgm:pt>
    <dgm:pt modelId="{D4D63449-04FB-43E2-8D33-15E866116E54}" type="pres">
      <dgm:prSet presAssocID="{0C62A8CD-81F2-415E-A088-83EA89FBF546}" presName="spaceRect" presStyleCnt="0"/>
      <dgm:spPr/>
    </dgm:pt>
    <dgm:pt modelId="{7E5DD273-27D6-44B9-B3BC-46151C1AB1E9}" type="pres">
      <dgm:prSet presAssocID="{0C62A8CD-81F2-415E-A088-83EA89FBF546}" presName="textRect" presStyleLbl="revTx" presStyleIdx="0" presStyleCnt="4" custLinFactNeighborX="2550" custLinFactNeighborY="53628">
        <dgm:presLayoutVars>
          <dgm:chMax val="1"/>
          <dgm:chPref val="1"/>
        </dgm:presLayoutVars>
      </dgm:prSet>
      <dgm:spPr/>
    </dgm:pt>
    <dgm:pt modelId="{91FCAED4-D127-4188-A862-8F8455EC04B3}" type="pres">
      <dgm:prSet presAssocID="{D6C0E958-EFFB-4E38-9AD0-4AFB93744EB9}" presName="sibTrans" presStyleLbl="sibTrans2D1" presStyleIdx="0" presStyleCnt="0"/>
      <dgm:spPr/>
    </dgm:pt>
    <dgm:pt modelId="{C57F1670-ED2B-4781-8368-9AB4EECA7BE8}" type="pres">
      <dgm:prSet presAssocID="{D8532713-CBBB-45CD-92FE-F9A8580A23E0}" presName="compNode" presStyleCnt="0"/>
      <dgm:spPr/>
    </dgm:pt>
    <dgm:pt modelId="{950F0D63-5EEA-448F-9137-5884C2AA36BD}" type="pres">
      <dgm:prSet presAssocID="{D8532713-CBBB-45CD-92FE-F9A8580A23E0}" presName="iconBgRect" presStyleLbl="bgShp" presStyleIdx="1" presStyleCnt="4" custLinFactNeighborX="-9364" custLinFactNeighborY="41712"/>
      <dgm:spPr/>
    </dgm:pt>
    <dgm:pt modelId="{9FE33F9C-C9BF-4820-8632-A6E6CECFB50D}" type="pres">
      <dgm:prSet presAssocID="{D8532713-CBBB-45CD-92FE-F9A8580A23E0}" presName="iconRect" presStyleLbl="node1" presStyleIdx="1" presStyleCnt="4" custLinFactNeighborX="-13127" custLinFactNeighborY="6227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Farm scene"/>
        </a:ext>
      </dgm:extLst>
    </dgm:pt>
    <dgm:pt modelId="{AD934204-F49A-4EB4-ACD4-69AB04864294}" type="pres">
      <dgm:prSet presAssocID="{D8532713-CBBB-45CD-92FE-F9A8580A23E0}" presName="spaceRect" presStyleCnt="0"/>
      <dgm:spPr/>
    </dgm:pt>
    <dgm:pt modelId="{DC37BBF2-4CE4-424A-B966-D9ACA5C4A128}" type="pres">
      <dgm:prSet presAssocID="{D8532713-CBBB-45CD-92FE-F9A8580A23E0}" presName="textRect" presStyleLbl="revTx" presStyleIdx="1" presStyleCnt="4" custScaleY="222318" custLinFactNeighborX="-2129" custLinFactNeighborY="56138">
        <dgm:presLayoutVars>
          <dgm:chMax val="1"/>
          <dgm:chPref val="1"/>
        </dgm:presLayoutVars>
      </dgm:prSet>
      <dgm:spPr/>
    </dgm:pt>
    <dgm:pt modelId="{4684D67E-24FE-43F0-96D2-8557E44B09BE}" type="pres">
      <dgm:prSet presAssocID="{E662BD56-5C29-4867-9278-BE4BC8749824}" presName="sibTrans" presStyleLbl="sibTrans2D1" presStyleIdx="0" presStyleCnt="0"/>
      <dgm:spPr/>
    </dgm:pt>
    <dgm:pt modelId="{1181D5B2-979E-4EEB-963A-636078634250}" type="pres">
      <dgm:prSet presAssocID="{A048DA63-C34E-474A-AF5F-C60FFC4EAAC3}" presName="compNode" presStyleCnt="0"/>
      <dgm:spPr/>
    </dgm:pt>
    <dgm:pt modelId="{378BF809-6AAE-471B-946D-C1FF02072CBC}" type="pres">
      <dgm:prSet presAssocID="{A048DA63-C34E-474A-AF5F-C60FFC4EAAC3}" presName="iconBgRect" presStyleLbl="bgShp" presStyleIdx="2" presStyleCnt="4" custLinFactNeighborX="-6689" custLinFactNeighborY="3778"/>
      <dgm:spPr/>
    </dgm:pt>
    <dgm:pt modelId="{FB9CB94D-70AE-4E15-BE0D-3B32E25B7E25}" type="pres">
      <dgm:prSet presAssocID="{A048DA63-C34E-474A-AF5F-C60FFC4EAAC3}" presName="iconRect" presStyleLbl="node1" presStyleIdx="2" presStyleCnt="4" custLinFactNeighborX="-13870" custLinFactNeighborY="2137"/>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icroscope"/>
        </a:ext>
      </dgm:extLst>
    </dgm:pt>
    <dgm:pt modelId="{810E0B22-B67F-429C-97BF-F27C1798B252}" type="pres">
      <dgm:prSet presAssocID="{A048DA63-C34E-474A-AF5F-C60FFC4EAAC3}" presName="spaceRect" presStyleCnt="0"/>
      <dgm:spPr/>
    </dgm:pt>
    <dgm:pt modelId="{DE3C6B71-B242-4FF5-90B6-7608B56BC972}" type="pres">
      <dgm:prSet presAssocID="{A048DA63-C34E-474A-AF5F-C60FFC4EAAC3}" presName="textRect" presStyleLbl="revTx" presStyleIdx="2" presStyleCnt="4" custScaleY="239090" custLinFactNeighborX="-2011" custLinFactNeighborY="29830">
        <dgm:presLayoutVars>
          <dgm:chMax val="1"/>
          <dgm:chPref val="1"/>
        </dgm:presLayoutVars>
      </dgm:prSet>
      <dgm:spPr/>
    </dgm:pt>
    <dgm:pt modelId="{308A7AB2-9B37-4592-B866-CFE44C74B912}" type="pres">
      <dgm:prSet presAssocID="{6CB68197-B21B-47C1-94BA-20FE3D04D390}" presName="sibTrans" presStyleLbl="sibTrans2D1" presStyleIdx="0" presStyleCnt="0"/>
      <dgm:spPr/>
    </dgm:pt>
    <dgm:pt modelId="{B70919B6-BEEF-4A79-8450-0F35CFF5893F}" type="pres">
      <dgm:prSet presAssocID="{78A3A6E7-F349-4924-831A-33575CF02546}" presName="compNode" presStyleCnt="0"/>
      <dgm:spPr/>
    </dgm:pt>
    <dgm:pt modelId="{0A6E392D-D0C9-44BF-98AE-53DA72A0D0B5}" type="pres">
      <dgm:prSet presAssocID="{78A3A6E7-F349-4924-831A-33575CF02546}" presName="iconBgRect" presStyleLbl="bgShp" presStyleIdx="3" presStyleCnt="4" custLinFactNeighborX="-12536" custLinFactNeighborY="4789"/>
      <dgm:spPr/>
    </dgm:pt>
    <dgm:pt modelId="{1BA8E434-1E4F-40D6-AD54-203C34FC4CF5}" type="pres">
      <dgm:prSet presAssocID="{78A3A6E7-F349-4924-831A-33575CF02546}" presName="iconRect" presStyleLbl="node1" presStyleIdx="3" presStyleCnt="4" custLinFactNeighborX="-21614" custLinFactNeighborY="2877"/>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Doctor"/>
        </a:ext>
      </dgm:extLst>
    </dgm:pt>
    <dgm:pt modelId="{695752BA-D763-47CA-8993-43B0036CA491}" type="pres">
      <dgm:prSet presAssocID="{78A3A6E7-F349-4924-831A-33575CF02546}" presName="spaceRect" presStyleCnt="0"/>
      <dgm:spPr/>
    </dgm:pt>
    <dgm:pt modelId="{09AF9D09-4BD6-4180-A209-9E429D42E1A3}" type="pres">
      <dgm:prSet presAssocID="{78A3A6E7-F349-4924-831A-33575CF02546}" presName="textRect" presStyleLbl="revTx" presStyleIdx="3" presStyleCnt="4" custScaleY="200708" custLinFactNeighborX="-2803" custLinFactNeighborY="15048">
        <dgm:presLayoutVars>
          <dgm:chMax val="1"/>
          <dgm:chPref val="1"/>
        </dgm:presLayoutVars>
      </dgm:prSet>
      <dgm:spPr/>
    </dgm:pt>
  </dgm:ptLst>
  <dgm:cxnLst>
    <dgm:cxn modelId="{3820FF12-6639-4AD9-8578-18B12FDAEFE1}" srcId="{CCC541A8-3AF3-4399-8621-CB67E22EDA72}" destId="{A048DA63-C34E-474A-AF5F-C60FFC4EAAC3}" srcOrd="2" destOrd="0" parTransId="{3B55A444-03F2-43DE-90ED-285B18A87B93}" sibTransId="{6CB68197-B21B-47C1-94BA-20FE3D04D390}"/>
    <dgm:cxn modelId="{85739754-0FDE-8049-8C86-941B74C10553}" type="presOf" srcId="{D8532713-CBBB-45CD-92FE-F9A8580A23E0}" destId="{DC37BBF2-4CE4-424A-B966-D9ACA5C4A128}" srcOrd="0" destOrd="0" presId="urn:microsoft.com/office/officeart/2018/2/layout/IconCircleList"/>
    <dgm:cxn modelId="{50A40E55-3820-2D4F-9964-A18B9C04BF7F}" type="presOf" srcId="{D6C0E958-EFFB-4E38-9AD0-4AFB93744EB9}" destId="{91FCAED4-D127-4188-A862-8F8455EC04B3}" srcOrd="0" destOrd="0" presId="urn:microsoft.com/office/officeart/2018/2/layout/IconCircleList"/>
    <dgm:cxn modelId="{F7F2C563-FB4A-924F-BF70-EB48EB7FE48C}" type="presOf" srcId="{A048DA63-C34E-474A-AF5F-C60FFC4EAAC3}" destId="{DE3C6B71-B242-4FF5-90B6-7608B56BC972}" srcOrd="0" destOrd="0" presId="urn:microsoft.com/office/officeart/2018/2/layout/IconCircleList"/>
    <dgm:cxn modelId="{34BF4E7E-89F2-734D-8211-895E5C3A5E55}" type="presOf" srcId="{E662BD56-5C29-4867-9278-BE4BC8749824}" destId="{4684D67E-24FE-43F0-96D2-8557E44B09BE}" srcOrd="0" destOrd="0" presId="urn:microsoft.com/office/officeart/2018/2/layout/IconCircleList"/>
    <dgm:cxn modelId="{D7784A86-B57E-472A-BFEF-D6504DC8BCCA}" srcId="{CCC541A8-3AF3-4399-8621-CB67E22EDA72}" destId="{0C62A8CD-81F2-415E-A088-83EA89FBF546}" srcOrd="0" destOrd="0" parTransId="{01989A18-1625-4148-BAA8-9A5FFE2862B9}" sibTransId="{D6C0E958-EFFB-4E38-9AD0-4AFB93744EB9}"/>
    <dgm:cxn modelId="{7D507E88-CB8E-FB44-97BE-BA44B8B8DAEC}" type="presOf" srcId="{6CB68197-B21B-47C1-94BA-20FE3D04D390}" destId="{308A7AB2-9B37-4592-B866-CFE44C74B912}" srcOrd="0" destOrd="0" presId="urn:microsoft.com/office/officeart/2018/2/layout/IconCircleList"/>
    <dgm:cxn modelId="{C9BBB999-B6D5-FD46-A0E8-CBE237C596AA}" type="presOf" srcId="{CCC541A8-3AF3-4399-8621-CB67E22EDA72}" destId="{74FDF996-8267-4828-ACAA-07B36A95BB1D}" srcOrd="0" destOrd="0" presId="urn:microsoft.com/office/officeart/2018/2/layout/IconCircleList"/>
    <dgm:cxn modelId="{A68146C5-FCE6-8B45-89CB-E5B71192FFE5}" type="presOf" srcId="{78A3A6E7-F349-4924-831A-33575CF02546}" destId="{09AF9D09-4BD6-4180-A209-9E429D42E1A3}" srcOrd="0" destOrd="0" presId="urn:microsoft.com/office/officeart/2018/2/layout/IconCircleList"/>
    <dgm:cxn modelId="{CC56CAC7-FABC-47B9-83EB-A15E04CA496D}" srcId="{CCC541A8-3AF3-4399-8621-CB67E22EDA72}" destId="{78A3A6E7-F349-4924-831A-33575CF02546}" srcOrd="3" destOrd="0" parTransId="{80739135-403C-4E6F-9FB1-7EC05CD90FA1}" sibTransId="{28D17EA7-C130-4AF8-8AEA-7031B01625CA}"/>
    <dgm:cxn modelId="{84FE64CA-06B5-2B4C-AB88-6C7E4D483A63}" type="presOf" srcId="{0C62A8CD-81F2-415E-A088-83EA89FBF546}" destId="{7E5DD273-27D6-44B9-B3BC-46151C1AB1E9}" srcOrd="0" destOrd="0" presId="urn:microsoft.com/office/officeart/2018/2/layout/IconCircleList"/>
    <dgm:cxn modelId="{CB8450F4-831C-4BEE-8686-A96964E7F933}" srcId="{CCC541A8-3AF3-4399-8621-CB67E22EDA72}" destId="{D8532713-CBBB-45CD-92FE-F9A8580A23E0}" srcOrd="1" destOrd="0" parTransId="{4F1D6527-DC1F-475B-BAA3-5B972F0C8C08}" sibTransId="{E662BD56-5C29-4867-9278-BE4BC8749824}"/>
    <dgm:cxn modelId="{56C64C20-4E46-024B-8822-9320490AD929}" type="presParOf" srcId="{74FDF996-8267-4828-ACAA-07B36A95BB1D}" destId="{BACF4C2F-BB35-4E7E-A178-B398D3CCA6A2}" srcOrd="0" destOrd="0" presId="urn:microsoft.com/office/officeart/2018/2/layout/IconCircleList"/>
    <dgm:cxn modelId="{3E031E84-2E72-0C41-9A37-47E43A6FC731}" type="presParOf" srcId="{BACF4C2F-BB35-4E7E-A178-B398D3CCA6A2}" destId="{30B51930-EDA9-4A3A-B682-6BE28C394D92}" srcOrd="0" destOrd="0" presId="urn:microsoft.com/office/officeart/2018/2/layout/IconCircleList"/>
    <dgm:cxn modelId="{F03BEBE9-5BE0-5445-A0EC-8B2701BBB000}" type="presParOf" srcId="{30B51930-EDA9-4A3A-B682-6BE28C394D92}" destId="{42A43CDD-8EB8-41DB-8793-9983FB2510F4}" srcOrd="0" destOrd="0" presId="urn:microsoft.com/office/officeart/2018/2/layout/IconCircleList"/>
    <dgm:cxn modelId="{C7D441FE-E1F8-494E-93EF-B9AC650B29BD}" type="presParOf" srcId="{30B51930-EDA9-4A3A-B682-6BE28C394D92}" destId="{68F95E59-FDCF-46D2-8C12-C9F189190DA6}" srcOrd="1" destOrd="0" presId="urn:microsoft.com/office/officeart/2018/2/layout/IconCircleList"/>
    <dgm:cxn modelId="{F4206E61-4AE3-9845-9C28-EB26D2B305A6}" type="presParOf" srcId="{30B51930-EDA9-4A3A-B682-6BE28C394D92}" destId="{D4D63449-04FB-43E2-8D33-15E866116E54}" srcOrd="2" destOrd="0" presId="urn:microsoft.com/office/officeart/2018/2/layout/IconCircleList"/>
    <dgm:cxn modelId="{00F8B513-B044-4747-A07E-29DBD861B6E9}" type="presParOf" srcId="{30B51930-EDA9-4A3A-B682-6BE28C394D92}" destId="{7E5DD273-27D6-44B9-B3BC-46151C1AB1E9}" srcOrd="3" destOrd="0" presId="urn:microsoft.com/office/officeart/2018/2/layout/IconCircleList"/>
    <dgm:cxn modelId="{F87DD07F-CAC6-5348-91E1-73EE97AE6BB7}" type="presParOf" srcId="{BACF4C2F-BB35-4E7E-A178-B398D3CCA6A2}" destId="{91FCAED4-D127-4188-A862-8F8455EC04B3}" srcOrd="1" destOrd="0" presId="urn:microsoft.com/office/officeart/2018/2/layout/IconCircleList"/>
    <dgm:cxn modelId="{48CBF6BE-398E-854D-A025-06A87AA4063D}" type="presParOf" srcId="{BACF4C2F-BB35-4E7E-A178-B398D3CCA6A2}" destId="{C57F1670-ED2B-4781-8368-9AB4EECA7BE8}" srcOrd="2" destOrd="0" presId="urn:microsoft.com/office/officeart/2018/2/layout/IconCircleList"/>
    <dgm:cxn modelId="{AD5C261E-3549-1E44-9B95-A103D485703F}" type="presParOf" srcId="{C57F1670-ED2B-4781-8368-9AB4EECA7BE8}" destId="{950F0D63-5EEA-448F-9137-5884C2AA36BD}" srcOrd="0" destOrd="0" presId="urn:microsoft.com/office/officeart/2018/2/layout/IconCircleList"/>
    <dgm:cxn modelId="{97C5D755-EBC8-7C47-B152-A9DF4110D3D5}" type="presParOf" srcId="{C57F1670-ED2B-4781-8368-9AB4EECA7BE8}" destId="{9FE33F9C-C9BF-4820-8632-A6E6CECFB50D}" srcOrd="1" destOrd="0" presId="urn:microsoft.com/office/officeart/2018/2/layout/IconCircleList"/>
    <dgm:cxn modelId="{AA407228-C282-EB43-B053-BC09A21DCB0B}" type="presParOf" srcId="{C57F1670-ED2B-4781-8368-9AB4EECA7BE8}" destId="{AD934204-F49A-4EB4-ACD4-69AB04864294}" srcOrd="2" destOrd="0" presId="urn:microsoft.com/office/officeart/2018/2/layout/IconCircleList"/>
    <dgm:cxn modelId="{2ABF0347-FA18-2545-8076-D2E5034C31D5}" type="presParOf" srcId="{C57F1670-ED2B-4781-8368-9AB4EECA7BE8}" destId="{DC37BBF2-4CE4-424A-B966-D9ACA5C4A128}" srcOrd="3" destOrd="0" presId="urn:microsoft.com/office/officeart/2018/2/layout/IconCircleList"/>
    <dgm:cxn modelId="{03164804-CB61-7545-A4F5-BE3B48648855}" type="presParOf" srcId="{BACF4C2F-BB35-4E7E-A178-B398D3CCA6A2}" destId="{4684D67E-24FE-43F0-96D2-8557E44B09BE}" srcOrd="3" destOrd="0" presId="urn:microsoft.com/office/officeart/2018/2/layout/IconCircleList"/>
    <dgm:cxn modelId="{B261DF0F-CC6F-8347-A003-AF1C21DE8A99}" type="presParOf" srcId="{BACF4C2F-BB35-4E7E-A178-B398D3CCA6A2}" destId="{1181D5B2-979E-4EEB-963A-636078634250}" srcOrd="4" destOrd="0" presId="urn:microsoft.com/office/officeart/2018/2/layout/IconCircleList"/>
    <dgm:cxn modelId="{F6A75DB4-D9E2-CB40-A11A-55BE74CD2C45}" type="presParOf" srcId="{1181D5B2-979E-4EEB-963A-636078634250}" destId="{378BF809-6AAE-471B-946D-C1FF02072CBC}" srcOrd="0" destOrd="0" presId="urn:microsoft.com/office/officeart/2018/2/layout/IconCircleList"/>
    <dgm:cxn modelId="{E1C331AF-D360-974E-B799-440556AAA57E}" type="presParOf" srcId="{1181D5B2-979E-4EEB-963A-636078634250}" destId="{FB9CB94D-70AE-4E15-BE0D-3B32E25B7E25}" srcOrd="1" destOrd="0" presId="urn:microsoft.com/office/officeart/2018/2/layout/IconCircleList"/>
    <dgm:cxn modelId="{D4BC07C0-0A7E-4C4C-8ECD-98C08D47EAA8}" type="presParOf" srcId="{1181D5B2-979E-4EEB-963A-636078634250}" destId="{810E0B22-B67F-429C-97BF-F27C1798B252}" srcOrd="2" destOrd="0" presId="urn:microsoft.com/office/officeart/2018/2/layout/IconCircleList"/>
    <dgm:cxn modelId="{91327567-DEFF-5A4F-B946-6C936120E59E}" type="presParOf" srcId="{1181D5B2-979E-4EEB-963A-636078634250}" destId="{DE3C6B71-B242-4FF5-90B6-7608B56BC972}" srcOrd="3" destOrd="0" presId="urn:microsoft.com/office/officeart/2018/2/layout/IconCircleList"/>
    <dgm:cxn modelId="{2A63F864-ED2E-B84E-81A7-407D6AE6C487}" type="presParOf" srcId="{BACF4C2F-BB35-4E7E-A178-B398D3CCA6A2}" destId="{308A7AB2-9B37-4592-B866-CFE44C74B912}" srcOrd="5" destOrd="0" presId="urn:microsoft.com/office/officeart/2018/2/layout/IconCircleList"/>
    <dgm:cxn modelId="{68A73176-B419-574C-B79C-EE6ADB9E1751}" type="presParOf" srcId="{BACF4C2F-BB35-4E7E-A178-B398D3CCA6A2}" destId="{B70919B6-BEEF-4A79-8450-0F35CFF5893F}" srcOrd="6" destOrd="0" presId="urn:microsoft.com/office/officeart/2018/2/layout/IconCircleList"/>
    <dgm:cxn modelId="{D45513C5-BE58-C744-B3EE-9398782B0749}" type="presParOf" srcId="{B70919B6-BEEF-4A79-8450-0F35CFF5893F}" destId="{0A6E392D-D0C9-44BF-98AE-53DA72A0D0B5}" srcOrd="0" destOrd="0" presId="urn:microsoft.com/office/officeart/2018/2/layout/IconCircleList"/>
    <dgm:cxn modelId="{A044C36C-492E-1A48-B5AF-448B26CC5A22}" type="presParOf" srcId="{B70919B6-BEEF-4A79-8450-0F35CFF5893F}" destId="{1BA8E434-1E4F-40D6-AD54-203C34FC4CF5}" srcOrd="1" destOrd="0" presId="urn:microsoft.com/office/officeart/2018/2/layout/IconCircleList"/>
    <dgm:cxn modelId="{9A74F71C-0BDC-014B-BD32-A6E16A194830}" type="presParOf" srcId="{B70919B6-BEEF-4A79-8450-0F35CFF5893F}" destId="{695752BA-D763-47CA-8993-43B0036CA491}" srcOrd="2" destOrd="0" presId="urn:microsoft.com/office/officeart/2018/2/layout/IconCircleList"/>
    <dgm:cxn modelId="{17810498-E5EE-3B45-B235-EC5825988911}" type="presParOf" srcId="{B70919B6-BEEF-4A79-8450-0F35CFF5893F}" destId="{09AF9D09-4BD6-4180-A209-9E429D42E1A3}" srcOrd="3" destOrd="0" presId="urn:microsoft.com/office/officeart/2018/2/layout/IconCircle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A43CDD-8EB8-41DB-8793-9983FB2510F4}">
      <dsp:nvSpPr>
        <dsp:cNvPr id="0" name=""/>
        <dsp:cNvSpPr/>
      </dsp:nvSpPr>
      <dsp:spPr>
        <a:xfrm>
          <a:off x="169534" y="884742"/>
          <a:ext cx="785705" cy="785705"/>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8F95E59-FDCF-46D2-8C12-C9F189190DA6}">
      <dsp:nvSpPr>
        <dsp:cNvPr id="0" name=""/>
        <dsp:cNvSpPr/>
      </dsp:nvSpPr>
      <dsp:spPr>
        <a:xfrm>
          <a:off x="334532" y="1057117"/>
          <a:ext cx="455708" cy="45570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E5DD273-27D6-44B9-B3BC-46151C1AB1E9}">
      <dsp:nvSpPr>
        <dsp:cNvPr id="0" name=""/>
        <dsp:cNvSpPr/>
      </dsp:nvSpPr>
      <dsp:spPr>
        <a:xfrm>
          <a:off x="1181344" y="978366"/>
          <a:ext cx="1852019" cy="7857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100000"/>
            </a:lnSpc>
            <a:spcBef>
              <a:spcPct val="0"/>
            </a:spcBef>
            <a:spcAft>
              <a:spcPct val="35000"/>
            </a:spcAft>
            <a:buNone/>
          </a:pPr>
          <a:r>
            <a:rPr lang="en-US" sz="1400" kern="1200" dirty="0"/>
            <a:t>The ResNet152V2, Xception or InceptionResNetV2 models can be used to identify the 5 most popular classes of apple leaf disease with respect to healthy leaves with close to 70% accuracy.  </a:t>
          </a:r>
        </a:p>
      </dsp:txBody>
      <dsp:txXfrm>
        <a:off x="1181344" y="978366"/>
        <a:ext cx="1852019" cy="785705"/>
      </dsp:txXfrm>
    </dsp:sp>
    <dsp:sp modelId="{950F0D63-5EEA-448F-9137-5884C2AA36BD}">
      <dsp:nvSpPr>
        <dsp:cNvPr id="0" name=""/>
        <dsp:cNvSpPr/>
      </dsp:nvSpPr>
      <dsp:spPr>
        <a:xfrm>
          <a:off x="3235263" y="884742"/>
          <a:ext cx="785705" cy="785705"/>
        </a:xfrm>
        <a:prstGeom prst="ellipse">
          <a:avLst/>
        </a:prstGeom>
        <a:solidFill>
          <a:schemeClr val="accent5">
            <a:hueOff val="-502484"/>
            <a:satOff val="3636"/>
            <a:lumOff val="-523"/>
            <a:alphaOff val="0"/>
          </a:schemeClr>
        </a:solidFill>
        <a:ln>
          <a:noFill/>
        </a:ln>
        <a:effectLst/>
      </dsp:spPr>
      <dsp:style>
        <a:lnRef idx="0">
          <a:scrgbClr r="0" g="0" b="0"/>
        </a:lnRef>
        <a:fillRef idx="1">
          <a:scrgbClr r="0" g="0" b="0"/>
        </a:fillRef>
        <a:effectRef idx="0">
          <a:scrgbClr r="0" g="0" b="0"/>
        </a:effectRef>
        <a:fontRef idx="minor"/>
      </dsp:style>
    </dsp:sp>
    <dsp:sp modelId="{9FE33F9C-C9BF-4820-8632-A6E6CECFB50D}">
      <dsp:nvSpPr>
        <dsp:cNvPr id="0" name=""/>
        <dsp:cNvSpPr/>
      </dsp:nvSpPr>
      <dsp:spPr>
        <a:xfrm>
          <a:off x="3414014" y="1005786"/>
          <a:ext cx="455708" cy="45570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C37BBF2-4CE4-424A-B966-D9ACA5C4A128}">
      <dsp:nvSpPr>
        <dsp:cNvPr id="0" name=""/>
        <dsp:cNvSpPr/>
      </dsp:nvSpPr>
      <dsp:spPr>
        <a:xfrm>
          <a:off x="4223478" y="517558"/>
          <a:ext cx="1852019" cy="17467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66750">
            <a:lnSpc>
              <a:spcPct val="100000"/>
            </a:lnSpc>
            <a:spcBef>
              <a:spcPct val="0"/>
            </a:spcBef>
            <a:spcAft>
              <a:spcPct val="35000"/>
            </a:spcAft>
            <a:buNone/>
          </a:pPr>
          <a:r>
            <a:rPr lang="en-US" sz="1500" kern="1200" dirty="0"/>
            <a:t>These models can reduce labor costs and increase profits due to increased efficiency during harvest and cultivation.</a:t>
          </a:r>
        </a:p>
      </dsp:txBody>
      <dsp:txXfrm>
        <a:off x="4223478" y="517558"/>
        <a:ext cx="1852019" cy="1746763"/>
      </dsp:txXfrm>
    </dsp:sp>
    <dsp:sp modelId="{378BF809-6AAE-471B-946D-C1FF02072CBC}">
      <dsp:nvSpPr>
        <dsp:cNvPr id="0" name=""/>
        <dsp:cNvSpPr/>
      </dsp:nvSpPr>
      <dsp:spPr>
        <a:xfrm>
          <a:off x="127491" y="3173207"/>
          <a:ext cx="785705" cy="785705"/>
        </a:xfrm>
        <a:prstGeom prst="ellipse">
          <a:avLst/>
        </a:prstGeom>
        <a:solidFill>
          <a:schemeClr val="accent5">
            <a:hueOff val="-1004967"/>
            <a:satOff val="7271"/>
            <a:lumOff val="-1046"/>
            <a:alphaOff val="0"/>
          </a:schemeClr>
        </a:solidFill>
        <a:ln>
          <a:noFill/>
        </a:ln>
        <a:effectLst/>
      </dsp:spPr>
      <dsp:style>
        <a:lnRef idx="0">
          <a:scrgbClr r="0" g="0" b="0"/>
        </a:lnRef>
        <a:fillRef idx="1">
          <a:scrgbClr r="0" g="0" b="0"/>
        </a:fillRef>
        <a:effectRef idx="0">
          <a:scrgbClr r="0" g="0" b="0"/>
        </a:effectRef>
        <a:fontRef idx="minor"/>
      </dsp:style>
    </dsp:sp>
    <dsp:sp modelId="{FB9CB94D-70AE-4E15-BE0D-3B32E25B7E25}">
      <dsp:nvSpPr>
        <dsp:cNvPr id="0" name=""/>
        <dsp:cNvSpPr/>
      </dsp:nvSpPr>
      <dsp:spPr>
        <a:xfrm>
          <a:off x="281838" y="3318260"/>
          <a:ext cx="455708" cy="45570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E3C6B71-B242-4FF5-90B6-7608B56BC972}">
      <dsp:nvSpPr>
        <dsp:cNvPr id="0" name=""/>
        <dsp:cNvSpPr/>
      </dsp:nvSpPr>
      <dsp:spPr>
        <a:xfrm>
          <a:off x="1096873" y="2673584"/>
          <a:ext cx="1852019" cy="18785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66750">
            <a:lnSpc>
              <a:spcPct val="100000"/>
            </a:lnSpc>
            <a:spcBef>
              <a:spcPct val="0"/>
            </a:spcBef>
            <a:spcAft>
              <a:spcPct val="35000"/>
            </a:spcAft>
            <a:buNone/>
          </a:pPr>
          <a:r>
            <a:rPr lang="en-US" sz="1500" kern="1200" dirty="0"/>
            <a:t>These models can also be used on other cases of plant pathology improving the health of various types of plants.</a:t>
          </a:r>
        </a:p>
      </dsp:txBody>
      <dsp:txXfrm>
        <a:off x="1096873" y="2673584"/>
        <a:ext cx="1852019" cy="1878542"/>
      </dsp:txXfrm>
    </dsp:sp>
    <dsp:sp modelId="{0A6E392D-D0C9-44BF-98AE-53DA72A0D0B5}">
      <dsp:nvSpPr>
        <dsp:cNvPr id="0" name=""/>
        <dsp:cNvSpPr/>
      </dsp:nvSpPr>
      <dsp:spPr>
        <a:xfrm>
          <a:off x="3210341" y="3181151"/>
          <a:ext cx="785705" cy="785705"/>
        </a:xfrm>
        <a:prstGeom prst="ellipse">
          <a:avLst/>
        </a:prstGeom>
        <a:solidFill>
          <a:schemeClr val="accent5">
            <a:hueOff val="-1507451"/>
            <a:satOff val="10907"/>
            <a:lumOff val="-1569"/>
            <a:alphaOff val="0"/>
          </a:schemeClr>
        </a:solidFill>
        <a:ln>
          <a:noFill/>
        </a:ln>
        <a:effectLst/>
      </dsp:spPr>
      <dsp:style>
        <a:lnRef idx="0">
          <a:scrgbClr r="0" g="0" b="0"/>
        </a:lnRef>
        <a:fillRef idx="1">
          <a:scrgbClr r="0" g="0" b="0"/>
        </a:fillRef>
        <a:effectRef idx="0">
          <a:scrgbClr r="0" g="0" b="0"/>
        </a:effectRef>
        <a:fontRef idx="minor"/>
      </dsp:style>
    </dsp:sp>
    <dsp:sp modelId="{1BA8E434-1E4F-40D6-AD54-203C34FC4CF5}">
      <dsp:nvSpPr>
        <dsp:cNvPr id="0" name=""/>
        <dsp:cNvSpPr/>
      </dsp:nvSpPr>
      <dsp:spPr>
        <a:xfrm>
          <a:off x="3375338" y="3321632"/>
          <a:ext cx="455708" cy="45570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9AF9D09-4BD6-4180-A209-9E429D42E1A3}">
      <dsp:nvSpPr>
        <dsp:cNvPr id="0" name=""/>
        <dsp:cNvSpPr/>
      </dsp:nvSpPr>
      <dsp:spPr>
        <a:xfrm>
          <a:off x="4210995" y="2866122"/>
          <a:ext cx="1852019" cy="15769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66750">
            <a:lnSpc>
              <a:spcPct val="100000"/>
            </a:lnSpc>
            <a:spcBef>
              <a:spcPct val="0"/>
            </a:spcBef>
            <a:spcAft>
              <a:spcPct val="35000"/>
            </a:spcAft>
            <a:buNone/>
          </a:pPr>
          <a:r>
            <a:rPr lang="en-US" sz="1500" kern="1200" dirty="0"/>
            <a:t>These models can be used as a basis for development of models that can predict plant disease before it begins.</a:t>
          </a:r>
        </a:p>
      </dsp:txBody>
      <dsp:txXfrm>
        <a:off x="4210995" y="2866122"/>
        <a:ext cx="1852019" cy="1576973"/>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D72C26F-845F-5F49-B50D-949493C32655}" type="datetimeFigureOut">
              <a:rPr lang="en-US" smtClean="0"/>
              <a:t>5/4/21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F2A6D99-4007-A94D-9335-A45FDDB9F049}" type="slidenum">
              <a:rPr lang="en-US" smtClean="0"/>
              <a:t>‹#›</a:t>
            </a:fld>
            <a:endParaRPr lang="en-US"/>
          </a:p>
        </p:txBody>
      </p:sp>
    </p:spTree>
    <p:extLst>
      <p:ext uri="{BB962C8B-B14F-4D97-AF65-F5344CB8AC3E}">
        <p14:creationId xmlns:p14="http://schemas.microsoft.com/office/powerpoint/2010/main" val="16976047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www.kaggle.com</a:t>
            </a:r>
            <a:r>
              <a:rPr lang="en-US" dirty="0"/>
              <a:t>/c/plant-pathology-2021-fgvc8/overview</a:t>
            </a:r>
          </a:p>
        </p:txBody>
      </p:sp>
      <p:sp>
        <p:nvSpPr>
          <p:cNvPr id="4" name="Slide Number Placeholder 3"/>
          <p:cNvSpPr>
            <a:spLocks noGrp="1"/>
          </p:cNvSpPr>
          <p:nvPr>
            <p:ph type="sldNum" sz="quarter" idx="5"/>
          </p:nvPr>
        </p:nvSpPr>
        <p:spPr/>
        <p:txBody>
          <a:bodyPr/>
          <a:lstStyle/>
          <a:p>
            <a:fld id="{0F2A6D99-4007-A94D-9335-A45FDDB9F049}" type="slidenum">
              <a:rPr lang="en-US" smtClean="0"/>
              <a:t>3</a:t>
            </a:fld>
            <a:endParaRPr lang="en-US"/>
          </a:p>
        </p:txBody>
      </p:sp>
    </p:spTree>
    <p:extLst>
      <p:ext uri="{BB962C8B-B14F-4D97-AF65-F5344CB8AC3E}">
        <p14:creationId xmlns:p14="http://schemas.microsoft.com/office/powerpoint/2010/main" val="2754570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www.planetnatural.com</a:t>
            </a:r>
            <a:r>
              <a:rPr lang="en-US" dirty="0"/>
              <a:t>/pest-problem-solver/plant-disease/apple-scab.</a:t>
            </a:r>
          </a:p>
        </p:txBody>
      </p:sp>
      <p:sp>
        <p:nvSpPr>
          <p:cNvPr id="4" name="Slide Number Placeholder 3"/>
          <p:cNvSpPr>
            <a:spLocks noGrp="1"/>
          </p:cNvSpPr>
          <p:nvPr>
            <p:ph type="sldNum" sz="quarter" idx="5"/>
          </p:nvPr>
        </p:nvSpPr>
        <p:spPr/>
        <p:txBody>
          <a:bodyPr/>
          <a:lstStyle/>
          <a:p>
            <a:fld id="{0F2A6D99-4007-A94D-9335-A45FDDB9F049}" type="slidenum">
              <a:rPr lang="en-US" smtClean="0"/>
              <a:t>6</a:t>
            </a:fld>
            <a:endParaRPr lang="en-US"/>
          </a:p>
        </p:txBody>
      </p:sp>
    </p:spTree>
    <p:extLst>
      <p:ext uri="{BB962C8B-B14F-4D97-AF65-F5344CB8AC3E}">
        <p14:creationId xmlns:p14="http://schemas.microsoft.com/office/powerpoint/2010/main" val="27399527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t>
            </a:r>
            <a:r>
              <a:rPr lang="en-US" dirty="0" err="1"/>
              <a:t>shadetreesnursery.com</a:t>
            </a:r>
            <a:r>
              <a:rPr lang="en-US" dirty="0"/>
              <a:t>/common-garden-plants-diseases</a:t>
            </a:r>
          </a:p>
        </p:txBody>
      </p:sp>
      <p:sp>
        <p:nvSpPr>
          <p:cNvPr id="4" name="Slide Number Placeholder 3"/>
          <p:cNvSpPr>
            <a:spLocks noGrp="1"/>
          </p:cNvSpPr>
          <p:nvPr>
            <p:ph type="sldNum" sz="quarter" idx="5"/>
          </p:nvPr>
        </p:nvSpPr>
        <p:spPr/>
        <p:txBody>
          <a:bodyPr/>
          <a:lstStyle/>
          <a:p>
            <a:fld id="{0F2A6D99-4007-A94D-9335-A45FDDB9F049}" type="slidenum">
              <a:rPr lang="en-US" smtClean="0"/>
              <a:t>7</a:t>
            </a:fld>
            <a:endParaRPr lang="en-US"/>
          </a:p>
        </p:txBody>
      </p:sp>
    </p:spTree>
    <p:extLst>
      <p:ext uri="{BB962C8B-B14F-4D97-AF65-F5344CB8AC3E}">
        <p14:creationId xmlns:p14="http://schemas.microsoft.com/office/powerpoint/2010/main" val="1668398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en.wikipedia.org</a:t>
            </a:r>
            <a:r>
              <a:rPr lang="en-US" dirty="0"/>
              <a:t>/wiki/</a:t>
            </a:r>
            <a:r>
              <a:rPr lang="en-US" dirty="0" err="1"/>
              <a:t>Powdery_mildew</a:t>
            </a:r>
            <a:endParaRPr lang="en-US" dirty="0"/>
          </a:p>
        </p:txBody>
      </p:sp>
      <p:sp>
        <p:nvSpPr>
          <p:cNvPr id="4" name="Slide Number Placeholder 3"/>
          <p:cNvSpPr>
            <a:spLocks noGrp="1"/>
          </p:cNvSpPr>
          <p:nvPr>
            <p:ph type="sldNum" sz="quarter" idx="5"/>
          </p:nvPr>
        </p:nvSpPr>
        <p:spPr/>
        <p:txBody>
          <a:bodyPr/>
          <a:lstStyle/>
          <a:p>
            <a:fld id="{0F2A6D99-4007-A94D-9335-A45FDDB9F049}" type="slidenum">
              <a:rPr lang="en-US" smtClean="0"/>
              <a:t>8</a:t>
            </a:fld>
            <a:endParaRPr lang="en-US"/>
          </a:p>
        </p:txBody>
      </p:sp>
    </p:spTree>
    <p:extLst>
      <p:ext uri="{BB962C8B-B14F-4D97-AF65-F5344CB8AC3E}">
        <p14:creationId xmlns:p14="http://schemas.microsoft.com/office/powerpoint/2010/main" val="25692492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t>
            </a:r>
            <a:r>
              <a:rPr lang="en-US" dirty="0" err="1"/>
              <a:t>www.omafra.gov.on.ca</a:t>
            </a:r>
            <a:r>
              <a:rPr lang="en-US" dirty="0"/>
              <a:t>/</a:t>
            </a:r>
            <a:r>
              <a:rPr lang="en-US" dirty="0" err="1"/>
              <a:t>english</a:t>
            </a:r>
            <a:r>
              <a:rPr lang="en-US" dirty="0"/>
              <a:t>/crops/pub360/notes/</a:t>
            </a:r>
            <a:r>
              <a:rPr lang="en-US" dirty="0" err="1"/>
              <a:t>appleblrot</a:t>
            </a:r>
            <a:r>
              <a:rPr lang="en-US" dirty="0"/>
              <a:t>.</a:t>
            </a:r>
          </a:p>
        </p:txBody>
      </p:sp>
      <p:sp>
        <p:nvSpPr>
          <p:cNvPr id="4" name="Slide Number Placeholder 3"/>
          <p:cNvSpPr>
            <a:spLocks noGrp="1"/>
          </p:cNvSpPr>
          <p:nvPr>
            <p:ph type="sldNum" sz="quarter" idx="5"/>
          </p:nvPr>
        </p:nvSpPr>
        <p:spPr/>
        <p:txBody>
          <a:bodyPr/>
          <a:lstStyle/>
          <a:p>
            <a:fld id="{0F2A6D99-4007-A94D-9335-A45FDDB9F049}" type="slidenum">
              <a:rPr lang="en-US" smtClean="0"/>
              <a:t>9</a:t>
            </a:fld>
            <a:endParaRPr lang="en-US"/>
          </a:p>
        </p:txBody>
      </p:sp>
    </p:spTree>
    <p:extLst>
      <p:ext uri="{BB962C8B-B14F-4D97-AF65-F5344CB8AC3E}">
        <p14:creationId xmlns:p14="http://schemas.microsoft.com/office/powerpoint/2010/main" val="6604434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www.kaggle.com</a:t>
            </a:r>
            <a:r>
              <a:rPr lang="en-US" dirty="0"/>
              <a:t>/c/plant-pathology-2021-fgvc8/data</a:t>
            </a:r>
          </a:p>
        </p:txBody>
      </p:sp>
      <p:sp>
        <p:nvSpPr>
          <p:cNvPr id="4" name="Slide Number Placeholder 3"/>
          <p:cNvSpPr>
            <a:spLocks noGrp="1"/>
          </p:cNvSpPr>
          <p:nvPr>
            <p:ph type="sldNum" sz="quarter" idx="5"/>
          </p:nvPr>
        </p:nvSpPr>
        <p:spPr/>
        <p:txBody>
          <a:bodyPr/>
          <a:lstStyle/>
          <a:p>
            <a:fld id="{0F2A6D99-4007-A94D-9335-A45FDDB9F049}" type="slidenum">
              <a:rPr lang="en-US" smtClean="0"/>
              <a:t>10</a:t>
            </a:fld>
            <a:endParaRPr lang="en-US"/>
          </a:p>
        </p:txBody>
      </p:sp>
    </p:spTree>
    <p:extLst>
      <p:ext uri="{BB962C8B-B14F-4D97-AF65-F5344CB8AC3E}">
        <p14:creationId xmlns:p14="http://schemas.microsoft.com/office/powerpoint/2010/main" val="734044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0F28B-45E3-4585-87E3-73838692A70B}"/>
              </a:ext>
            </a:extLst>
          </p:cNvPr>
          <p:cNvSpPr>
            <a:spLocks noGrp="1"/>
          </p:cNvSpPr>
          <p:nvPr>
            <p:ph type="ctrTitle"/>
          </p:nvPr>
        </p:nvSpPr>
        <p:spPr>
          <a:xfrm>
            <a:off x="457200" y="668049"/>
            <a:ext cx="7626795" cy="2841914"/>
          </a:xfrm>
        </p:spPr>
        <p:txBody>
          <a:bodyPr anchor="b">
            <a:normAutofit/>
          </a:bodyPr>
          <a:lstStyle>
            <a:lvl1pPr algn="l">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A4F755B0-E17A-4B52-A99D-C35BB18BB2D0}"/>
              </a:ext>
            </a:extLst>
          </p:cNvPr>
          <p:cNvSpPr>
            <a:spLocks noGrp="1"/>
          </p:cNvSpPr>
          <p:nvPr>
            <p:ph type="subTitle" idx="1"/>
          </p:nvPr>
        </p:nvSpPr>
        <p:spPr>
          <a:xfrm>
            <a:off x="457200" y="3602038"/>
            <a:ext cx="7626795" cy="2501728"/>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58390C28-805B-4DA6-A10E-651C0FD01716}"/>
              </a:ext>
            </a:extLst>
          </p:cNvPr>
          <p:cNvSpPr>
            <a:spLocks noGrp="1"/>
          </p:cNvSpPr>
          <p:nvPr>
            <p:ph type="dt" sz="half" idx="10"/>
          </p:nvPr>
        </p:nvSpPr>
        <p:spPr/>
        <p:txBody>
          <a:bodyPr/>
          <a:lstStyle/>
          <a:p>
            <a:fld id="{D208048B-57AF-4F53-BC84-8E0A1033FBEC}" type="datetimeFigureOut">
              <a:rPr lang="en-US" smtClean="0"/>
              <a:t>5/4/21</a:t>
            </a:fld>
            <a:endParaRPr lang="en-US"/>
          </a:p>
        </p:txBody>
      </p:sp>
      <p:sp>
        <p:nvSpPr>
          <p:cNvPr id="5" name="Footer Placeholder 4">
            <a:extLst>
              <a:ext uri="{FF2B5EF4-FFF2-40B4-BE49-F238E27FC236}">
                <a16:creationId xmlns:a16="http://schemas.microsoft.com/office/drawing/2014/main" id="{0D5EBBA9-C52F-4628-AE0D-DCD1772F916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C5BAC57-F8E1-4B54-A111-CB53B32031AB}"/>
              </a:ext>
            </a:extLst>
          </p:cNvPr>
          <p:cNvSpPr>
            <a:spLocks noGrp="1"/>
          </p:cNvSpPr>
          <p:nvPr>
            <p:ph type="sldNum" sz="quarter" idx="12"/>
          </p:nvPr>
        </p:nvSpPr>
        <p:spPr/>
        <p:txBody>
          <a:bodyPr/>
          <a:lstStyle/>
          <a:p>
            <a:fld id="{BD8A8A1B-4E1E-43EF-8A39-7D4A3879B941}" type="slidenum">
              <a:rPr lang="en-US" smtClean="0"/>
              <a:t>‹#›</a:t>
            </a:fld>
            <a:endParaRPr lang="en-US"/>
          </a:p>
        </p:txBody>
      </p:sp>
    </p:spTree>
    <p:extLst>
      <p:ext uri="{BB962C8B-B14F-4D97-AF65-F5344CB8AC3E}">
        <p14:creationId xmlns:p14="http://schemas.microsoft.com/office/powerpoint/2010/main" val="5272885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4A5B40-C529-41A6-8D06-07AF9430A80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BB5A354-E2A8-4A91-9D7A-36D9E0915CC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45D3944-2E3D-42BC-B83D-7630699D48C5}"/>
              </a:ext>
            </a:extLst>
          </p:cNvPr>
          <p:cNvSpPr>
            <a:spLocks noGrp="1"/>
          </p:cNvSpPr>
          <p:nvPr>
            <p:ph type="dt" sz="half" idx="10"/>
          </p:nvPr>
        </p:nvSpPr>
        <p:spPr/>
        <p:txBody>
          <a:bodyPr/>
          <a:lstStyle/>
          <a:p>
            <a:fld id="{D208048B-57AF-4F53-BC84-8E0A1033FBEC}" type="datetimeFigureOut">
              <a:rPr lang="en-US" smtClean="0"/>
              <a:t>5/4/21</a:t>
            </a:fld>
            <a:endParaRPr lang="en-US"/>
          </a:p>
        </p:txBody>
      </p:sp>
      <p:sp>
        <p:nvSpPr>
          <p:cNvPr id="5" name="Footer Placeholder 4">
            <a:extLst>
              <a:ext uri="{FF2B5EF4-FFF2-40B4-BE49-F238E27FC236}">
                <a16:creationId xmlns:a16="http://schemas.microsoft.com/office/drawing/2014/main" id="{F2FC57FA-204E-4A7A-BAE2-DF17BB0FFB8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8BDA36D-49FF-495A-8E25-4CCC98E39032}"/>
              </a:ext>
            </a:extLst>
          </p:cNvPr>
          <p:cNvSpPr>
            <a:spLocks noGrp="1"/>
          </p:cNvSpPr>
          <p:nvPr>
            <p:ph type="sldNum" sz="quarter" idx="12"/>
          </p:nvPr>
        </p:nvSpPr>
        <p:spPr/>
        <p:txBody>
          <a:bodyPr/>
          <a:lstStyle/>
          <a:p>
            <a:fld id="{BD8A8A1B-4E1E-43EF-8A39-7D4A3879B941}" type="slidenum">
              <a:rPr lang="en-US" smtClean="0"/>
              <a:t>‹#›</a:t>
            </a:fld>
            <a:endParaRPr lang="en-US"/>
          </a:p>
        </p:txBody>
      </p:sp>
    </p:spTree>
    <p:extLst>
      <p:ext uri="{BB962C8B-B14F-4D97-AF65-F5344CB8AC3E}">
        <p14:creationId xmlns:p14="http://schemas.microsoft.com/office/powerpoint/2010/main" val="5644881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544ECD05-4E94-4A60-8FDA-700BF100B0BA}"/>
              </a:ext>
              <a:ext uri="{C183D7F6-B498-43B3-948B-1728B52AA6E4}">
                <adec:decorative xmlns:adec="http://schemas.microsoft.com/office/drawing/2017/decorative" val="1"/>
              </a:ext>
            </a:extLst>
          </p:cNvPr>
          <p:cNvSpPr/>
          <p:nvPr/>
        </p:nvSpPr>
        <p:spPr>
          <a:xfrm>
            <a:off x="0" y="0"/>
            <a:ext cx="12188952" cy="6858000"/>
          </a:xfrm>
          <a:prstGeom prst="rect">
            <a:avLst/>
          </a:prstGeom>
          <a:ln w="9525" cap="flat">
            <a:noFill/>
            <a:prstDash val="solid"/>
            <a:miter/>
          </a:ln>
        </p:spPr>
        <p:txBody>
          <a:bodyPr rtlCol="0" anchor="ctr"/>
          <a:lstStyle/>
          <a:p>
            <a:endParaRPr lang="en-US">
              <a:solidFill>
                <a:schemeClr val="tx1"/>
              </a:solidFill>
            </a:endParaRPr>
          </a:p>
        </p:txBody>
      </p:sp>
      <p:sp>
        <p:nvSpPr>
          <p:cNvPr id="18" name="Color Fill">
            <a:extLst>
              <a:ext uri="{FF2B5EF4-FFF2-40B4-BE49-F238E27FC236}">
                <a16:creationId xmlns:a16="http://schemas.microsoft.com/office/drawing/2014/main" id="{8BCB0EB2-4067-418C-9465-9D4C71240E0B}"/>
              </a:ext>
              <a:ext uri="{C183D7F6-B498-43B3-948B-1728B52AA6E4}">
                <adec:decorative xmlns:adec="http://schemas.microsoft.com/office/drawing/2017/decorative" val="1"/>
              </a:ext>
            </a:extLst>
          </p:cNvPr>
          <p:cNvSpPr/>
          <p:nvPr/>
        </p:nvSpPr>
        <p:spPr>
          <a:xfrm>
            <a:off x="0" y="0"/>
            <a:ext cx="12188952" cy="6858000"/>
          </a:xfrm>
          <a:prstGeom prst="rect">
            <a:avLst/>
          </a:prstGeom>
          <a:solidFill>
            <a:schemeClr val="bg2">
              <a:lumMod val="75000"/>
              <a:lumOff val="25000"/>
              <a:alpha val="40000"/>
            </a:schemeClr>
          </a:solidFill>
          <a:ln w="9525" cap="flat">
            <a:noFill/>
            <a:prstDash val="solid"/>
            <a:miter/>
          </a:ln>
        </p:spPr>
        <p:txBody>
          <a:bodyPr rtlCol="0" anchor="ctr"/>
          <a:lstStyle/>
          <a:p>
            <a:endParaRPr lang="en-US" dirty="0">
              <a:solidFill>
                <a:schemeClr val="bg2">
                  <a:lumMod val="75000"/>
                  <a:lumOff val="25000"/>
                </a:schemeClr>
              </a:solidFill>
            </a:endParaRPr>
          </a:p>
        </p:txBody>
      </p:sp>
      <p:grpSp>
        <p:nvGrpSpPr>
          <p:cNvPr id="8" name="Group 7">
            <a:extLst>
              <a:ext uri="{FF2B5EF4-FFF2-40B4-BE49-F238E27FC236}">
                <a16:creationId xmlns:a16="http://schemas.microsoft.com/office/drawing/2014/main" id="{04E37999-41E7-446D-8C53-B904C3CE87A5}"/>
              </a:ext>
              <a:ext uri="{C183D7F6-B498-43B3-948B-1728B52AA6E4}">
                <adec:decorative xmlns:adec="http://schemas.microsoft.com/office/drawing/2017/decorative" val="1"/>
              </a:ext>
            </a:extLst>
          </p:cNvPr>
          <p:cNvGrpSpPr/>
          <p:nvPr/>
        </p:nvGrpSpPr>
        <p:grpSpPr>
          <a:xfrm>
            <a:off x="10300855" y="0"/>
            <a:ext cx="1891145" cy="5600700"/>
            <a:chOff x="10300855" y="0"/>
            <a:chExt cx="1891145" cy="5600700"/>
          </a:xfrm>
        </p:grpSpPr>
        <p:sp>
          <p:nvSpPr>
            <p:cNvPr id="9" name="Oval 8">
              <a:extLst>
                <a:ext uri="{FF2B5EF4-FFF2-40B4-BE49-F238E27FC236}">
                  <a16:creationId xmlns:a16="http://schemas.microsoft.com/office/drawing/2014/main" id="{438A90E8-87F8-4150-B5EB-E19C8A01AFB9}"/>
                </a:ext>
              </a:extLst>
            </p:cNvPr>
            <p:cNvSpPr/>
            <p:nvPr/>
          </p:nvSpPr>
          <p:spPr>
            <a:xfrm>
              <a:off x="11783194" y="2943021"/>
              <a:ext cx="246527" cy="24652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0" name="Graphic 9">
              <a:extLst>
                <a:ext uri="{FF2B5EF4-FFF2-40B4-BE49-F238E27FC236}">
                  <a16:creationId xmlns:a16="http://schemas.microsoft.com/office/drawing/2014/main" id="{724DCA1C-A8E8-4F90-8FAE-85B1426C108A}"/>
                </a:ext>
              </a:extLst>
            </p:cNvPr>
            <p:cNvSpPr/>
            <p:nvPr/>
          </p:nvSpPr>
          <p:spPr>
            <a:xfrm>
              <a:off x="10330568" y="2199078"/>
              <a:ext cx="1195288" cy="1195289"/>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solidFill>
              <a:schemeClr val="accent1">
                <a:lumMod val="75000"/>
                <a:alpha val="65000"/>
              </a:schemeClr>
            </a:solidFill>
            <a:ln w="933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dirty="0"/>
            </a:p>
          </p:txBody>
        </p:sp>
        <p:sp>
          <p:nvSpPr>
            <p:cNvPr id="11" name="Freeform: Shape 10">
              <a:extLst>
                <a:ext uri="{FF2B5EF4-FFF2-40B4-BE49-F238E27FC236}">
                  <a16:creationId xmlns:a16="http://schemas.microsoft.com/office/drawing/2014/main" id="{158D6291-6756-44E3-9FCE-0B2ECA5EE664}"/>
                </a:ext>
              </a:extLst>
            </p:cNvPr>
            <p:cNvSpPr/>
            <p:nvPr/>
          </p:nvSpPr>
          <p:spPr>
            <a:xfrm flipV="1">
              <a:off x="11151383" y="4336822"/>
              <a:ext cx="1040617" cy="1263878"/>
            </a:xfrm>
            <a:custGeom>
              <a:avLst/>
              <a:gdLst>
                <a:gd name="connsiteX0" fmla="*/ 1087069 w 1119832"/>
                <a:gd name="connsiteY0" fmla="*/ 1138 h 1360088"/>
                <a:gd name="connsiteX1" fmla="*/ 1119832 w 1119832"/>
                <a:gd name="connsiteY1" fmla="*/ 3278 h 1360088"/>
                <a:gd name="connsiteX2" fmla="*/ 1119832 w 1119832"/>
                <a:gd name="connsiteY2" fmla="*/ 1097964 h 1360088"/>
                <a:gd name="connsiteX3" fmla="*/ 1109686 w 1119832"/>
                <a:gd name="connsiteY3" fmla="*/ 1109686 h 1360088"/>
                <a:gd name="connsiteX4" fmla="*/ 25249 w 1119832"/>
                <a:gd name="connsiteY4" fmla="*/ 1334840 h 1360088"/>
                <a:gd name="connsiteX5" fmla="*/ 250404 w 1119832"/>
                <a:gd name="connsiteY5" fmla="*/ 250404 h 1360088"/>
                <a:gd name="connsiteX6" fmla="*/ 1087069 w 1119832"/>
                <a:gd name="connsiteY6" fmla="*/ 1138 h 136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9832" h="1360088">
                  <a:moveTo>
                    <a:pt x="1087069" y="1138"/>
                  </a:moveTo>
                  <a:lnTo>
                    <a:pt x="1119832" y="3278"/>
                  </a:lnTo>
                  <a:lnTo>
                    <a:pt x="1119832" y="1097964"/>
                  </a:lnTo>
                  <a:lnTo>
                    <a:pt x="1109686" y="1109686"/>
                  </a:lnTo>
                  <a:cubicBezTo>
                    <a:pt x="748058" y="1471314"/>
                    <a:pt x="25249" y="1334840"/>
                    <a:pt x="25249" y="1334840"/>
                  </a:cubicBezTo>
                  <a:cubicBezTo>
                    <a:pt x="25249" y="1334840"/>
                    <a:pt x="-111224" y="612032"/>
                    <a:pt x="250404" y="250404"/>
                  </a:cubicBezTo>
                  <a:cubicBezTo>
                    <a:pt x="476422" y="24386"/>
                    <a:pt x="843525" y="-7060"/>
                    <a:pt x="1087069" y="1138"/>
                  </a:cubicBez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dirty="0"/>
            </a:p>
          </p:txBody>
        </p:sp>
        <p:sp>
          <p:nvSpPr>
            <p:cNvPr id="12" name="Freeform: Shape 11">
              <a:extLst>
                <a:ext uri="{FF2B5EF4-FFF2-40B4-BE49-F238E27FC236}">
                  <a16:creationId xmlns:a16="http://schemas.microsoft.com/office/drawing/2014/main" id="{C37CA96E-9DD9-4172-B63B-50DF43B576DA}"/>
                </a:ext>
                <a:ext uri="{C183D7F6-B498-43B3-948B-1728B52AA6E4}">
                  <adec:decorative xmlns:adec="http://schemas.microsoft.com/office/drawing/2017/decorative" val="1"/>
                </a:ext>
              </a:extLst>
            </p:cNvPr>
            <p:cNvSpPr/>
            <p:nvPr/>
          </p:nvSpPr>
          <p:spPr>
            <a:xfrm>
              <a:off x="11638492" y="2767655"/>
              <a:ext cx="553508" cy="1567713"/>
            </a:xfrm>
            <a:custGeom>
              <a:avLst/>
              <a:gdLst>
                <a:gd name="connsiteX0" fmla="*/ 612019 w 612019"/>
                <a:gd name="connsiteY0" fmla="*/ 0 h 1733435"/>
                <a:gd name="connsiteX1" fmla="*/ 612019 w 612019"/>
                <a:gd name="connsiteY1" fmla="*/ 1733435 h 1733435"/>
                <a:gd name="connsiteX2" fmla="*/ 180103 w 612019"/>
                <a:gd name="connsiteY2" fmla="*/ 1301519 h 1733435"/>
                <a:gd name="connsiteX3" fmla="*/ 180103 w 612019"/>
                <a:gd name="connsiteY3" fmla="*/ 431916 h 1733435"/>
              </a:gdLst>
              <a:ahLst/>
              <a:cxnLst>
                <a:cxn ang="0">
                  <a:pos x="connsiteX0" y="connsiteY0"/>
                </a:cxn>
                <a:cxn ang="0">
                  <a:pos x="connsiteX1" y="connsiteY1"/>
                </a:cxn>
                <a:cxn ang="0">
                  <a:pos x="connsiteX2" y="connsiteY2"/>
                </a:cxn>
                <a:cxn ang="0">
                  <a:pos x="connsiteX3" y="connsiteY3"/>
                </a:cxn>
              </a:cxnLst>
              <a:rect l="l" t="t" r="r" b="b"/>
              <a:pathLst>
                <a:path w="612019" h="1733435">
                  <a:moveTo>
                    <a:pt x="612019" y="0"/>
                  </a:moveTo>
                  <a:lnTo>
                    <a:pt x="612019" y="1733435"/>
                  </a:lnTo>
                  <a:lnTo>
                    <a:pt x="180103" y="1301519"/>
                  </a:lnTo>
                  <a:cubicBezTo>
                    <a:pt x="-60034" y="1061382"/>
                    <a:pt x="-60034" y="672053"/>
                    <a:pt x="180103" y="431916"/>
                  </a:cubicBezTo>
                  <a:close/>
                </a:path>
              </a:pathLst>
            </a:custGeom>
            <a:solidFill>
              <a:schemeClr val="accent1">
                <a:lumMod val="60000"/>
                <a:lumOff val="40000"/>
                <a:alpha val="60000"/>
              </a:schemeClr>
            </a:solidFill>
            <a:ln w="933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dirty="0"/>
            </a:p>
          </p:txBody>
        </p:sp>
        <p:sp>
          <p:nvSpPr>
            <p:cNvPr id="13" name="Graphic 9">
              <a:extLst>
                <a:ext uri="{FF2B5EF4-FFF2-40B4-BE49-F238E27FC236}">
                  <a16:creationId xmlns:a16="http://schemas.microsoft.com/office/drawing/2014/main" id="{B335AFFE-BF3D-491C-8255-692B9DAC6775}"/>
                </a:ext>
              </a:extLst>
            </p:cNvPr>
            <p:cNvSpPr/>
            <p:nvPr/>
          </p:nvSpPr>
          <p:spPr>
            <a:xfrm flipH="1">
              <a:off x="10300855" y="0"/>
              <a:ext cx="1891145" cy="1891145"/>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solidFill>
              <a:schemeClr val="accent1">
                <a:alpha val="60000"/>
              </a:schemeClr>
            </a:solidFill>
            <a:ln w="933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4" name="Graphic 9">
              <a:extLst>
                <a:ext uri="{FF2B5EF4-FFF2-40B4-BE49-F238E27FC236}">
                  <a16:creationId xmlns:a16="http://schemas.microsoft.com/office/drawing/2014/main" id="{AA052AAF-7A7C-4EDB-AE2C-FCA3A756C4E5}"/>
                </a:ext>
              </a:extLst>
            </p:cNvPr>
            <p:cNvSpPr/>
            <p:nvPr/>
          </p:nvSpPr>
          <p:spPr>
            <a:xfrm flipH="1">
              <a:off x="10424367" y="122795"/>
              <a:ext cx="1644119" cy="1644119"/>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pSp>
      <p:sp>
        <p:nvSpPr>
          <p:cNvPr id="20" name="Texture">
            <a:extLst>
              <a:ext uri="{FF2B5EF4-FFF2-40B4-BE49-F238E27FC236}">
                <a16:creationId xmlns:a16="http://schemas.microsoft.com/office/drawing/2014/main" id="{31F99E9D-6528-47AC-B178-7032D0E17DF8}"/>
              </a:ext>
              <a:ext uri="{C183D7F6-B498-43B3-948B-1728B52AA6E4}">
                <adec:decorative xmlns:adec="http://schemas.microsoft.com/office/drawing/2017/decorative" val="1"/>
              </a:ext>
            </a:extLst>
          </p:cNvPr>
          <p:cNvSpPr/>
          <p:nvPr/>
        </p:nvSpPr>
        <p:spPr>
          <a:xfrm>
            <a:off x="3048" y="0"/>
            <a:ext cx="12188952" cy="6858000"/>
          </a:xfrm>
          <a:prstGeom prst="rect">
            <a:avLst/>
          </a:prstGeom>
          <a:blipFill dpi="0" rotWithShape="1">
            <a:blip r:embed="rId2">
              <a:alphaModFix amt="6000"/>
            </a:blip>
            <a:srcRect/>
            <a:tile tx="0" ty="0" sx="100000" sy="100000" flip="none" algn="tl"/>
          </a:blipFill>
          <a:ln w="9525" cap="flat">
            <a:noFill/>
            <a:prstDash val="solid"/>
            <a:miter/>
          </a:ln>
        </p:spPr>
        <p:txBody>
          <a:bodyPr rtlCol="0" anchor="ctr"/>
          <a:lstStyle/>
          <a:p>
            <a:endParaRPr lang="en-US" dirty="0"/>
          </a:p>
        </p:txBody>
      </p:sp>
      <p:sp>
        <p:nvSpPr>
          <p:cNvPr id="2" name="Vertical Title 1">
            <a:extLst>
              <a:ext uri="{FF2B5EF4-FFF2-40B4-BE49-F238E27FC236}">
                <a16:creationId xmlns:a16="http://schemas.microsoft.com/office/drawing/2014/main" id="{834DD302-622D-4E42-BD6F-FAAA98B3728C}"/>
              </a:ext>
            </a:extLst>
          </p:cNvPr>
          <p:cNvSpPr>
            <a:spLocks noGrp="1"/>
          </p:cNvSpPr>
          <p:nvPr>
            <p:ph type="title" orient="vert"/>
          </p:nvPr>
        </p:nvSpPr>
        <p:spPr>
          <a:xfrm>
            <a:off x="7306311" y="668049"/>
            <a:ext cx="2628900" cy="5508913"/>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4C70D9F5-C907-405F-BE11-571C61745EC6}"/>
              </a:ext>
            </a:extLst>
          </p:cNvPr>
          <p:cNvSpPr>
            <a:spLocks noGrp="1"/>
          </p:cNvSpPr>
          <p:nvPr>
            <p:ph type="body" orient="vert" idx="1"/>
          </p:nvPr>
        </p:nvSpPr>
        <p:spPr>
          <a:xfrm>
            <a:off x="457200" y="668049"/>
            <a:ext cx="6689098" cy="55089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EDCFD860-3FBD-4FE7-A9FD-1D4A4D10AABF}"/>
              </a:ext>
            </a:extLst>
          </p:cNvPr>
          <p:cNvSpPr>
            <a:spLocks noGrp="1"/>
          </p:cNvSpPr>
          <p:nvPr>
            <p:ph type="dt" sz="half" idx="10"/>
          </p:nvPr>
        </p:nvSpPr>
        <p:spPr/>
        <p:txBody>
          <a:bodyPr/>
          <a:lstStyle/>
          <a:p>
            <a:fld id="{D208048B-57AF-4F53-BC84-8E0A1033FBEC}" type="datetimeFigureOut">
              <a:rPr lang="en-US" smtClean="0"/>
              <a:t>5/4/21</a:t>
            </a:fld>
            <a:endParaRPr lang="en-US"/>
          </a:p>
        </p:txBody>
      </p:sp>
      <p:sp>
        <p:nvSpPr>
          <p:cNvPr id="5" name="Footer Placeholder 4">
            <a:extLst>
              <a:ext uri="{FF2B5EF4-FFF2-40B4-BE49-F238E27FC236}">
                <a16:creationId xmlns:a16="http://schemas.microsoft.com/office/drawing/2014/main" id="{560A367B-81B3-4BD3-9C95-18EC0710A26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47D8E54-346D-4D66-BF99-96DA43F80DF8}"/>
              </a:ext>
            </a:extLst>
          </p:cNvPr>
          <p:cNvSpPr>
            <a:spLocks noGrp="1"/>
          </p:cNvSpPr>
          <p:nvPr>
            <p:ph type="sldNum" sz="quarter" idx="12"/>
          </p:nvPr>
        </p:nvSpPr>
        <p:spPr/>
        <p:txBody>
          <a:bodyPr/>
          <a:lstStyle/>
          <a:p>
            <a:fld id="{BD8A8A1B-4E1E-43EF-8A39-7D4A3879B941}" type="slidenum">
              <a:rPr lang="en-US" smtClean="0"/>
              <a:t>‹#›</a:t>
            </a:fld>
            <a:endParaRPr lang="en-US"/>
          </a:p>
        </p:txBody>
      </p:sp>
    </p:spTree>
    <p:extLst>
      <p:ext uri="{BB962C8B-B14F-4D97-AF65-F5344CB8AC3E}">
        <p14:creationId xmlns:p14="http://schemas.microsoft.com/office/powerpoint/2010/main" val="10346965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EA2C84-1247-4534-81D1-136C3E1EBB0D}"/>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048D490-CEA6-4844-A537-F749658D377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1DAEFC9-887F-4E73-9938-6032D52864AA}"/>
              </a:ext>
            </a:extLst>
          </p:cNvPr>
          <p:cNvSpPr>
            <a:spLocks noGrp="1"/>
          </p:cNvSpPr>
          <p:nvPr>
            <p:ph type="dt" sz="half" idx="10"/>
          </p:nvPr>
        </p:nvSpPr>
        <p:spPr/>
        <p:txBody>
          <a:bodyPr/>
          <a:lstStyle/>
          <a:p>
            <a:fld id="{D208048B-57AF-4F53-BC84-8E0A1033FBEC}" type="datetimeFigureOut">
              <a:rPr lang="en-US" smtClean="0"/>
              <a:t>5/4/21</a:t>
            </a:fld>
            <a:endParaRPr lang="en-US"/>
          </a:p>
        </p:txBody>
      </p:sp>
      <p:sp>
        <p:nvSpPr>
          <p:cNvPr id="5" name="Footer Placeholder 4">
            <a:extLst>
              <a:ext uri="{FF2B5EF4-FFF2-40B4-BE49-F238E27FC236}">
                <a16:creationId xmlns:a16="http://schemas.microsoft.com/office/drawing/2014/main" id="{ABFCF0CF-134A-404E-A177-9FAAA039F86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6A1B0DC-2D2C-408B-A577-904A2385C0AA}"/>
              </a:ext>
            </a:extLst>
          </p:cNvPr>
          <p:cNvSpPr>
            <a:spLocks noGrp="1"/>
          </p:cNvSpPr>
          <p:nvPr>
            <p:ph type="sldNum" sz="quarter" idx="12"/>
          </p:nvPr>
        </p:nvSpPr>
        <p:spPr/>
        <p:txBody>
          <a:bodyPr/>
          <a:lstStyle/>
          <a:p>
            <a:fld id="{BD8A8A1B-4E1E-43EF-8A39-7D4A3879B941}" type="slidenum">
              <a:rPr lang="en-US" smtClean="0"/>
              <a:t>‹#›</a:t>
            </a:fld>
            <a:endParaRPr lang="en-US"/>
          </a:p>
        </p:txBody>
      </p:sp>
    </p:spTree>
    <p:extLst>
      <p:ext uri="{BB962C8B-B14F-4D97-AF65-F5344CB8AC3E}">
        <p14:creationId xmlns:p14="http://schemas.microsoft.com/office/powerpoint/2010/main" val="39276135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B55431-EF88-4771-9699-27EF70A55112}"/>
              </a:ext>
            </a:extLst>
          </p:cNvPr>
          <p:cNvSpPr>
            <a:spLocks noGrp="1"/>
          </p:cNvSpPr>
          <p:nvPr>
            <p:ph type="title"/>
          </p:nvPr>
        </p:nvSpPr>
        <p:spPr>
          <a:xfrm>
            <a:off x="457200" y="668050"/>
            <a:ext cx="7673389" cy="3816588"/>
          </a:xfrm>
        </p:spPr>
        <p:txBody>
          <a:bodyPr anchor="b">
            <a:normAutofit/>
          </a:bodyPr>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EDAF57C3-A928-4093-B3FC-ECC2194AE9E9}"/>
              </a:ext>
            </a:extLst>
          </p:cNvPr>
          <p:cNvSpPr>
            <a:spLocks noGrp="1"/>
          </p:cNvSpPr>
          <p:nvPr>
            <p:ph type="body" idx="1"/>
          </p:nvPr>
        </p:nvSpPr>
        <p:spPr>
          <a:xfrm>
            <a:off x="457200" y="4589463"/>
            <a:ext cx="7673389"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7BFD625-A893-46D3-A518-9E969CB4FE54}"/>
              </a:ext>
            </a:extLst>
          </p:cNvPr>
          <p:cNvSpPr>
            <a:spLocks noGrp="1"/>
          </p:cNvSpPr>
          <p:nvPr>
            <p:ph type="dt" sz="half" idx="10"/>
          </p:nvPr>
        </p:nvSpPr>
        <p:spPr/>
        <p:txBody>
          <a:bodyPr/>
          <a:lstStyle/>
          <a:p>
            <a:fld id="{D208048B-57AF-4F53-BC84-8E0A1033FBEC}" type="datetimeFigureOut">
              <a:rPr lang="en-US" smtClean="0"/>
              <a:t>5/4/21</a:t>
            </a:fld>
            <a:endParaRPr lang="en-US"/>
          </a:p>
        </p:txBody>
      </p:sp>
      <p:sp>
        <p:nvSpPr>
          <p:cNvPr id="5" name="Footer Placeholder 4">
            <a:extLst>
              <a:ext uri="{FF2B5EF4-FFF2-40B4-BE49-F238E27FC236}">
                <a16:creationId xmlns:a16="http://schemas.microsoft.com/office/drawing/2014/main" id="{FFCAD37A-B380-4B65-9FB9-3FB914120E0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BE773B6-CD13-4451-9BF3-C4102BA5E899}"/>
              </a:ext>
            </a:extLst>
          </p:cNvPr>
          <p:cNvSpPr>
            <a:spLocks noGrp="1"/>
          </p:cNvSpPr>
          <p:nvPr>
            <p:ph type="sldNum" sz="quarter" idx="12"/>
          </p:nvPr>
        </p:nvSpPr>
        <p:spPr/>
        <p:txBody>
          <a:bodyPr/>
          <a:lstStyle/>
          <a:p>
            <a:fld id="{BD8A8A1B-4E1E-43EF-8A39-7D4A3879B941}" type="slidenum">
              <a:rPr lang="en-US" smtClean="0"/>
              <a:t>‹#›</a:t>
            </a:fld>
            <a:endParaRPr lang="en-US"/>
          </a:p>
        </p:txBody>
      </p:sp>
    </p:spTree>
    <p:extLst>
      <p:ext uri="{BB962C8B-B14F-4D97-AF65-F5344CB8AC3E}">
        <p14:creationId xmlns:p14="http://schemas.microsoft.com/office/powerpoint/2010/main" val="24290394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C1FBD0A-9F7B-4EBB-9982-B55F5F9806C4}"/>
              </a:ext>
              <a:ext uri="{C183D7F6-B498-43B3-948B-1728B52AA6E4}">
                <adec:decorative xmlns:adec="http://schemas.microsoft.com/office/drawing/2017/decorative" val="1"/>
              </a:ext>
            </a:extLst>
          </p:cNvPr>
          <p:cNvSpPr/>
          <p:nvPr/>
        </p:nvSpPr>
        <p:spPr>
          <a:xfrm>
            <a:off x="0" y="0"/>
            <a:ext cx="12188952" cy="6858000"/>
          </a:xfrm>
          <a:prstGeom prst="rect">
            <a:avLst/>
          </a:prstGeom>
          <a:ln w="9525" cap="flat">
            <a:noFill/>
            <a:prstDash val="solid"/>
            <a:miter/>
          </a:ln>
        </p:spPr>
        <p:txBody>
          <a:bodyPr rtlCol="0" anchor="ctr"/>
          <a:lstStyle/>
          <a:p>
            <a:endParaRPr lang="en-US">
              <a:solidFill>
                <a:schemeClr val="tx1"/>
              </a:solidFill>
            </a:endParaRPr>
          </a:p>
        </p:txBody>
      </p:sp>
      <p:sp>
        <p:nvSpPr>
          <p:cNvPr id="11" name="Color Fill">
            <a:extLst>
              <a:ext uri="{FF2B5EF4-FFF2-40B4-BE49-F238E27FC236}">
                <a16:creationId xmlns:a16="http://schemas.microsoft.com/office/drawing/2014/main" id="{88CFF0B8-0BA9-4DD9-B7B2-0655DC8419A8}"/>
              </a:ext>
              <a:ext uri="{C183D7F6-B498-43B3-948B-1728B52AA6E4}">
                <adec:decorative xmlns:adec="http://schemas.microsoft.com/office/drawing/2017/decorative" val="1"/>
              </a:ext>
            </a:extLst>
          </p:cNvPr>
          <p:cNvSpPr/>
          <p:nvPr/>
        </p:nvSpPr>
        <p:spPr>
          <a:xfrm>
            <a:off x="0" y="0"/>
            <a:ext cx="12188952" cy="6858000"/>
          </a:xfrm>
          <a:prstGeom prst="rect">
            <a:avLst/>
          </a:prstGeom>
          <a:solidFill>
            <a:schemeClr val="bg2">
              <a:lumMod val="75000"/>
              <a:lumOff val="25000"/>
              <a:alpha val="40000"/>
            </a:schemeClr>
          </a:solidFill>
          <a:ln w="9525" cap="flat">
            <a:noFill/>
            <a:prstDash val="solid"/>
            <a:miter/>
          </a:ln>
        </p:spPr>
        <p:txBody>
          <a:bodyPr rtlCol="0" anchor="ctr"/>
          <a:lstStyle/>
          <a:p>
            <a:endParaRPr lang="en-US" dirty="0">
              <a:solidFill>
                <a:schemeClr val="bg2">
                  <a:lumMod val="75000"/>
                  <a:lumOff val="25000"/>
                </a:schemeClr>
              </a:solidFill>
            </a:endParaRPr>
          </a:p>
        </p:txBody>
      </p:sp>
      <p:grpSp>
        <p:nvGrpSpPr>
          <p:cNvPr id="14" name="Group 13">
            <a:extLst>
              <a:ext uri="{FF2B5EF4-FFF2-40B4-BE49-F238E27FC236}">
                <a16:creationId xmlns:a16="http://schemas.microsoft.com/office/drawing/2014/main" id="{C77B910E-9B87-4291-987B-6883212CBAEC}"/>
              </a:ext>
              <a:ext uri="{C183D7F6-B498-43B3-948B-1728B52AA6E4}">
                <adec:decorative xmlns:adec="http://schemas.microsoft.com/office/drawing/2017/decorative" val="1"/>
              </a:ext>
            </a:extLst>
          </p:cNvPr>
          <p:cNvGrpSpPr/>
          <p:nvPr/>
        </p:nvGrpSpPr>
        <p:grpSpPr>
          <a:xfrm>
            <a:off x="11151383" y="2767655"/>
            <a:ext cx="1040617" cy="2833045"/>
            <a:chOff x="11151383" y="2767655"/>
            <a:chExt cx="1040617" cy="2833045"/>
          </a:xfrm>
        </p:grpSpPr>
        <p:sp>
          <p:nvSpPr>
            <p:cNvPr id="15" name="Oval 14">
              <a:extLst>
                <a:ext uri="{FF2B5EF4-FFF2-40B4-BE49-F238E27FC236}">
                  <a16:creationId xmlns:a16="http://schemas.microsoft.com/office/drawing/2014/main" id="{05596CF7-55B3-409D-A36C-F5BE9D625628}"/>
                </a:ext>
              </a:extLst>
            </p:cNvPr>
            <p:cNvSpPr/>
            <p:nvPr/>
          </p:nvSpPr>
          <p:spPr>
            <a:xfrm>
              <a:off x="11783194" y="2943021"/>
              <a:ext cx="246527" cy="24652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7" name="Freeform: Shape 16">
              <a:extLst>
                <a:ext uri="{FF2B5EF4-FFF2-40B4-BE49-F238E27FC236}">
                  <a16:creationId xmlns:a16="http://schemas.microsoft.com/office/drawing/2014/main" id="{92245D23-45D8-474C-8A38-633E99962676}"/>
                </a:ext>
              </a:extLst>
            </p:cNvPr>
            <p:cNvSpPr/>
            <p:nvPr/>
          </p:nvSpPr>
          <p:spPr>
            <a:xfrm flipV="1">
              <a:off x="11151383" y="4336822"/>
              <a:ext cx="1040617" cy="1263878"/>
            </a:xfrm>
            <a:custGeom>
              <a:avLst/>
              <a:gdLst>
                <a:gd name="connsiteX0" fmla="*/ 1087069 w 1119832"/>
                <a:gd name="connsiteY0" fmla="*/ 1138 h 1360088"/>
                <a:gd name="connsiteX1" fmla="*/ 1119832 w 1119832"/>
                <a:gd name="connsiteY1" fmla="*/ 3278 h 1360088"/>
                <a:gd name="connsiteX2" fmla="*/ 1119832 w 1119832"/>
                <a:gd name="connsiteY2" fmla="*/ 1097964 h 1360088"/>
                <a:gd name="connsiteX3" fmla="*/ 1109686 w 1119832"/>
                <a:gd name="connsiteY3" fmla="*/ 1109686 h 1360088"/>
                <a:gd name="connsiteX4" fmla="*/ 25249 w 1119832"/>
                <a:gd name="connsiteY4" fmla="*/ 1334840 h 1360088"/>
                <a:gd name="connsiteX5" fmla="*/ 250404 w 1119832"/>
                <a:gd name="connsiteY5" fmla="*/ 250404 h 1360088"/>
                <a:gd name="connsiteX6" fmla="*/ 1087069 w 1119832"/>
                <a:gd name="connsiteY6" fmla="*/ 1138 h 136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9832" h="1360088">
                  <a:moveTo>
                    <a:pt x="1087069" y="1138"/>
                  </a:moveTo>
                  <a:lnTo>
                    <a:pt x="1119832" y="3278"/>
                  </a:lnTo>
                  <a:lnTo>
                    <a:pt x="1119832" y="1097964"/>
                  </a:lnTo>
                  <a:lnTo>
                    <a:pt x="1109686" y="1109686"/>
                  </a:lnTo>
                  <a:cubicBezTo>
                    <a:pt x="748058" y="1471314"/>
                    <a:pt x="25249" y="1334840"/>
                    <a:pt x="25249" y="1334840"/>
                  </a:cubicBezTo>
                  <a:cubicBezTo>
                    <a:pt x="25249" y="1334840"/>
                    <a:pt x="-111224" y="612032"/>
                    <a:pt x="250404" y="250404"/>
                  </a:cubicBezTo>
                  <a:cubicBezTo>
                    <a:pt x="476422" y="24386"/>
                    <a:pt x="843525" y="-7060"/>
                    <a:pt x="1087069" y="1138"/>
                  </a:cubicBez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dirty="0"/>
            </a:p>
          </p:txBody>
        </p:sp>
        <p:sp>
          <p:nvSpPr>
            <p:cNvPr id="18" name="Freeform: Shape 17">
              <a:extLst>
                <a:ext uri="{FF2B5EF4-FFF2-40B4-BE49-F238E27FC236}">
                  <a16:creationId xmlns:a16="http://schemas.microsoft.com/office/drawing/2014/main" id="{918A8D14-28CA-4095-B2FA-E48B3150AD1B}"/>
                </a:ext>
                <a:ext uri="{C183D7F6-B498-43B3-948B-1728B52AA6E4}">
                  <adec:decorative xmlns:adec="http://schemas.microsoft.com/office/drawing/2017/decorative" val="1"/>
                </a:ext>
              </a:extLst>
            </p:cNvPr>
            <p:cNvSpPr/>
            <p:nvPr/>
          </p:nvSpPr>
          <p:spPr>
            <a:xfrm>
              <a:off x="11638492" y="2767655"/>
              <a:ext cx="553508" cy="1567713"/>
            </a:xfrm>
            <a:custGeom>
              <a:avLst/>
              <a:gdLst>
                <a:gd name="connsiteX0" fmla="*/ 612019 w 612019"/>
                <a:gd name="connsiteY0" fmla="*/ 0 h 1733435"/>
                <a:gd name="connsiteX1" fmla="*/ 612019 w 612019"/>
                <a:gd name="connsiteY1" fmla="*/ 1733435 h 1733435"/>
                <a:gd name="connsiteX2" fmla="*/ 180103 w 612019"/>
                <a:gd name="connsiteY2" fmla="*/ 1301519 h 1733435"/>
                <a:gd name="connsiteX3" fmla="*/ 180103 w 612019"/>
                <a:gd name="connsiteY3" fmla="*/ 431916 h 1733435"/>
              </a:gdLst>
              <a:ahLst/>
              <a:cxnLst>
                <a:cxn ang="0">
                  <a:pos x="connsiteX0" y="connsiteY0"/>
                </a:cxn>
                <a:cxn ang="0">
                  <a:pos x="connsiteX1" y="connsiteY1"/>
                </a:cxn>
                <a:cxn ang="0">
                  <a:pos x="connsiteX2" y="connsiteY2"/>
                </a:cxn>
                <a:cxn ang="0">
                  <a:pos x="connsiteX3" y="connsiteY3"/>
                </a:cxn>
              </a:cxnLst>
              <a:rect l="l" t="t" r="r" b="b"/>
              <a:pathLst>
                <a:path w="612019" h="1733435">
                  <a:moveTo>
                    <a:pt x="612019" y="0"/>
                  </a:moveTo>
                  <a:lnTo>
                    <a:pt x="612019" y="1733435"/>
                  </a:lnTo>
                  <a:lnTo>
                    <a:pt x="180103" y="1301519"/>
                  </a:lnTo>
                  <a:cubicBezTo>
                    <a:pt x="-60034" y="1061382"/>
                    <a:pt x="-60034" y="672053"/>
                    <a:pt x="180103" y="431916"/>
                  </a:cubicBezTo>
                  <a:close/>
                </a:path>
              </a:pathLst>
            </a:custGeom>
            <a:solidFill>
              <a:schemeClr val="accent1">
                <a:lumMod val="60000"/>
                <a:lumOff val="40000"/>
                <a:alpha val="60000"/>
              </a:schemeClr>
            </a:solidFill>
            <a:ln w="933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dirty="0"/>
            </a:p>
          </p:txBody>
        </p:sp>
      </p:grpSp>
      <p:sp>
        <p:nvSpPr>
          <p:cNvPr id="13" name="Texture">
            <a:extLst>
              <a:ext uri="{FF2B5EF4-FFF2-40B4-BE49-F238E27FC236}">
                <a16:creationId xmlns:a16="http://schemas.microsoft.com/office/drawing/2014/main" id="{1D1F176A-19F1-4537-800D-210F29EC1AC2}"/>
              </a:ext>
              <a:ext uri="{C183D7F6-B498-43B3-948B-1728B52AA6E4}">
                <adec:decorative xmlns:adec="http://schemas.microsoft.com/office/drawing/2017/decorative" val="1"/>
              </a:ext>
            </a:extLst>
          </p:cNvPr>
          <p:cNvSpPr/>
          <p:nvPr/>
        </p:nvSpPr>
        <p:spPr>
          <a:xfrm>
            <a:off x="3048" y="0"/>
            <a:ext cx="12188952" cy="6858000"/>
          </a:xfrm>
          <a:prstGeom prst="rect">
            <a:avLst/>
          </a:prstGeom>
          <a:blipFill dpi="0" rotWithShape="1">
            <a:blip r:embed="rId2">
              <a:alphaModFix amt="6000"/>
            </a:blip>
            <a:srcRect/>
            <a:tile tx="0" ty="0" sx="100000" sy="100000" flip="none" algn="tl"/>
          </a:blipFill>
          <a:ln w="9525"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D0A04C26-6125-4D95-9FC0-50DEB9419E63}"/>
              </a:ext>
            </a:extLst>
          </p:cNvPr>
          <p:cNvSpPr>
            <a:spLocks noGrp="1"/>
          </p:cNvSpPr>
          <p:nvPr>
            <p:ph type="title"/>
          </p:nvPr>
        </p:nvSpPr>
        <p:spPr>
          <a:xfrm>
            <a:off x="457200" y="668049"/>
            <a:ext cx="10451534" cy="1591742"/>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535401A-13E5-4CED-864F-06D6EECCBCAA}"/>
              </a:ext>
            </a:extLst>
          </p:cNvPr>
          <p:cNvSpPr>
            <a:spLocks noGrp="1"/>
          </p:cNvSpPr>
          <p:nvPr>
            <p:ph sz="half" idx="1"/>
          </p:nvPr>
        </p:nvSpPr>
        <p:spPr>
          <a:xfrm>
            <a:off x="457200" y="2341329"/>
            <a:ext cx="5562600" cy="383563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AC513523-8F78-4766-91D7-03E329B6833A}"/>
              </a:ext>
            </a:extLst>
          </p:cNvPr>
          <p:cNvSpPr>
            <a:spLocks noGrp="1"/>
          </p:cNvSpPr>
          <p:nvPr>
            <p:ph sz="half" idx="2"/>
          </p:nvPr>
        </p:nvSpPr>
        <p:spPr>
          <a:xfrm>
            <a:off x="6172200" y="2341329"/>
            <a:ext cx="4736534" cy="383563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4E5B757F-BAD2-4343-BD57-FC02D0BE19EC}"/>
              </a:ext>
            </a:extLst>
          </p:cNvPr>
          <p:cNvSpPr>
            <a:spLocks noGrp="1"/>
          </p:cNvSpPr>
          <p:nvPr>
            <p:ph type="dt" sz="half" idx="10"/>
          </p:nvPr>
        </p:nvSpPr>
        <p:spPr/>
        <p:txBody>
          <a:bodyPr/>
          <a:lstStyle/>
          <a:p>
            <a:fld id="{D208048B-57AF-4F53-BC84-8E0A1033FBEC}" type="datetimeFigureOut">
              <a:rPr lang="en-US" smtClean="0"/>
              <a:t>5/4/21</a:t>
            </a:fld>
            <a:endParaRPr lang="en-US"/>
          </a:p>
        </p:txBody>
      </p:sp>
      <p:sp>
        <p:nvSpPr>
          <p:cNvPr id="6" name="Footer Placeholder 5">
            <a:extLst>
              <a:ext uri="{FF2B5EF4-FFF2-40B4-BE49-F238E27FC236}">
                <a16:creationId xmlns:a16="http://schemas.microsoft.com/office/drawing/2014/main" id="{5A30EF3C-A61E-4F43-9C8F-BC9A6455C64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119D947-1DC8-4CE9-A031-6EEB776BD0BF}"/>
              </a:ext>
            </a:extLst>
          </p:cNvPr>
          <p:cNvSpPr>
            <a:spLocks noGrp="1"/>
          </p:cNvSpPr>
          <p:nvPr>
            <p:ph type="sldNum" sz="quarter" idx="12"/>
          </p:nvPr>
        </p:nvSpPr>
        <p:spPr/>
        <p:txBody>
          <a:bodyPr/>
          <a:lstStyle/>
          <a:p>
            <a:fld id="{BD8A8A1B-4E1E-43EF-8A39-7D4A3879B941}" type="slidenum">
              <a:rPr lang="en-US" smtClean="0"/>
              <a:t>‹#›</a:t>
            </a:fld>
            <a:endParaRPr lang="en-US"/>
          </a:p>
        </p:txBody>
      </p:sp>
    </p:spTree>
    <p:extLst>
      <p:ext uri="{BB962C8B-B14F-4D97-AF65-F5344CB8AC3E}">
        <p14:creationId xmlns:p14="http://schemas.microsoft.com/office/powerpoint/2010/main" val="36927993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C5BFA9BB-A51E-4D09-8602-5AD9010463BA}"/>
              </a:ext>
              <a:ext uri="{C183D7F6-B498-43B3-948B-1728B52AA6E4}">
                <adec:decorative xmlns:adec="http://schemas.microsoft.com/office/drawing/2017/decorative" val="1"/>
              </a:ext>
            </a:extLst>
          </p:cNvPr>
          <p:cNvSpPr/>
          <p:nvPr/>
        </p:nvSpPr>
        <p:spPr>
          <a:xfrm>
            <a:off x="0" y="0"/>
            <a:ext cx="12188952" cy="6858000"/>
          </a:xfrm>
          <a:prstGeom prst="rect">
            <a:avLst/>
          </a:prstGeom>
          <a:ln w="9525" cap="flat">
            <a:noFill/>
            <a:prstDash val="solid"/>
            <a:miter/>
          </a:ln>
        </p:spPr>
        <p:txBody>
          <a:bodyPr rtlCol="0" anchor="ctr"/>
          <a:lstStyle/>
          <a:p>
            <a:endParaRPr lang="en-US">
              <a:solidFill>
                <a:schemeClr val="tx1"/>
              </a:solidFill>
            </a:endParaRPr>
          </a:p>
        </p:txBody>
      </p:sp>
      <p:sp>
        <p:nvSpPr>
          <p:cNvPr id="13" name="Color Fill">
            <a:extLst>
              <a:ext uri="{FF2B5EF4-FFF2-40B4-BE49-F238E27FC236}">
                <a16:creationId xmlns:a16="http://schemas.microsoft.com/office/drawing/2014/main" id="{A60257A1-779B-4048-BC0D-1EA579B5B1C5}"/>
              </a:ext>
              <a:ext uri="{C183D7F6-B498-43B3-948B-1728B52AA6E4}">
                <adec:decorative xmlns:adec="http://schemas.microsoft.com/office/drawing/2017/decorative" val="1"/>
              </a:ext>
            </a:extLst>
          </p:cNvPr>
          <p:cNvSpPr/>
          <p:nvPr/>
        </p:nvSpPr>
        <p:spPr>
          <a:xfrm>
            <a:off x="0" y="0"/>
            <a:ext cx="12188952" cy="6858000"/>
          </a:xfrm>
          <a:prstGeom prst="rect">
            <a:avLst/>
          </a:prstGeom>
          <a:solidFill>
            <a:schemeClr val="bg2">
              <a:lumMod val="75000"/>
              <a:lumOff val="25000"/>
              <a:alpha val="40000"/>
            </a:schemeClr>
          </a:solidFill>
          <a:ln w="9525" cap="flat">
            <a:noFill/>
            <a:prstDash val="solid"/>
            <a:miter/>
          </a:ln>
        </p:spPr>
        <p:txBody>
          <a:bodyPr rtlCol="0" anchor="ctr"/>
          <a:lstStyle/>
          <a:p>
            <a:endParaRPr lang="en-US" dirty="0">
              <a:solidFill>
                <a:schemeClr val="bg2">
                  <a:lumMod val="75000"/>
                  <a:lumOff val="25000"/>
                </a:schemeClr>
              </a:solidFill>
            </a:endParaRPr>
          </a:p>
        </p:txBody>
      </p:sp>
      <p:grpSp>
        <p:nvGrpSpPr>
          <p:cNvPr id="16" name="Group 15">
            <a:extLst>
              <a:ext uri="{FF2B5EF4-FFF2-40B4-BE49-F238E27FC236}">
                <a16:creationId xmlns:a16="http://schemas.microsoft.com/office/drawing/2014/main" id="{38F4B5D0-AA24-4702-9C01-FC1A03E7B607}"/>
              </a:ext>
              <a:ext uri="{C183D7F6-B498-43B3-948B-1728B52AA6E4}">
                <adec:decorative xmlns:adec="http://schemas.microsoft.com/office/drawing/2017/decorative" val="1"/>
              </a:ext>
            </a:extLst>
          </p:cNvPr>
          <p:cNvGrpSpPr/>
          <p:nvPr/>
        </p:nvGrpSpPr>
        <p:grpSpPr>
          <a:xfrm>
            <a:off x="11151383" y="2767655"/>
            <a:ext cx="1040617" cy="2833045"/>
            <a:chOff x="11151383" y="2767655"/>
            <a:chExt cx="1040617" cy="2833045"/>
          </a:xfrm>
        </p:grpSpPr>
        <p:sp>
          <p:nvSpPr>
            <p:cNvPr id="17" name="Oval 16">
              <a:extLst>
                <a:ext uri="{FF2B5EF4-FFF2-40B4-BE49-F238E27FC236}">
                  <a16:creationId xmlns:a16="http://schemas.microsoft.com/office/drawing/2014/main" id="{29CBF9BD-1EB2-4122-98FE-F2B5DF8771C9}"/>
                </a:ext>
              </a:extLst>
            </p:cNvPr>
            <p:cNvSpPr/>
            <p:nvPr/>
          </p:nvSpPr>
          <p:spPr>
            <a:xfrm>
              <a:off x="11783194" y="2943021"/>
              <a:ext cx="246527" cy="24652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8" name="Freeform: Shape 17">
              <a:extLst>
                <a:ext uri="{FF2B5EF4-FFF2-40B4-BE49-F238E27FC236}">
                  <a16:creationId xmlns:a16="http://schemas.microsoft.com/office/drawing/2014/main" id="{7C41FF89-01DF-4236-AA4D-243CB8A464B3}"/>
                </a:ext>
              </a:extLst>
            </p:cNvPr>
            <p:cNvSpPr/>
            <p:nvPr/>
          </p:nvSpPr>
          <p:spPr>
            <a:xfrm flipV="1">
              <a:off x="11151383" y="4336822"/>
              <a:ext cx="1040617" cy="1263878"/>
            </a:xfrm>
            <a:custGeom>
              <a:avLst/>
              <a:gdLst>
                <a:gd name="connsiteX0" fmla="*/ 1087069 w 1119832"/>
                <a:gd name="connsiteY0" fmla="*/ 1138 h 1360088"/>
                <a:gd name="connsiteX1" fmla="*/ 1119832 w 1119832"/>
                <a:gd name="connsiteY1" fmla="*/ 3278 h 1360088"/>
                <a:gd name="connsiteX2" fmla="*/ 1119832 w 1119832"/>
                <a:gd name="connsiteY2" fmla="*/ 1097964 h 1360088"/>
                <a:gd name="connsiteX3" fmla="*/ 1109686 w 1119832"/>
                <a:gd name="connsiteY3" fmla="*/ 1109686 h 1360088"/>
                <a:gd name="connsiteX4" fmla="*/ 25249 w 1119832"/>
                <a:gd name="connsiteY4" fmla="*/ 1334840 h 1360088"/>
                <a:gd name="connsiteX5" fmla="*/ 250404 w 1119832"/>
                <a:gd name="connsiteY5" fmla="*/ 250404 h 1360088"/>
                <a:gd name="connsiteX6" fmla="*/ 1087069 w 1119832"/>
                <a:gd name="connsiteY6" fmla="*/ 1138 h 136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9832" h="1360088">
                  <a:moveTo>
                    <a:pt x="1087069" y="1138"/>
                  </a:moveTo>
                  <a:lnTo>
                    <a:pt x="1119832" y="3278"/>
                  </a:lnTo>
                  <a:lnTo>
                    <a:pt x="1119832" y="1097964"/>
                  </a:lnTo>
                  <a:lnTo>
                    <a:pt x="1109686" y="1109686"/>
                  </a:lnTo>
                  <a:cubicBezTo>
                    <a:pt x="748058" y="1471314"/>
                    <a:pt x="25249" y="1334840"/>
                    <a:pt x="25249" y="1334840"/>
                  </a:cubicBezTo>
                  <a:cubicBezTo>
                    <a:pt x="25249" y="1334840"/>
                    <a:pt x="-111224" y="612032"/>
                    <a:pt x="250404" y="250404"/>
                  </a:cubicBezTo>
                  <a:cubicBezTo>
                    <a:pt x="476422" y="24386"/>
                    <a:pt x="843525" y="-7060"/>
                    <a:pt x="1087069" y="1138"/>
                  </a:cubicBez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dirty="0"/>
            </a:p>
          </p:txBody>
        </p:sp>
        <p:sp>
          <p:nvSpPr>
            <p:cNvPr id="19" name="Freeform: Shape 18">
              <a:extLst>
                <a:ext uri="{FF2B5EF4-FFF2-40B4-BE49-F238E27FC236}">
                  <a16:creationId xmlns:a16="http://schemas.microsoft.com/office/drawing/2014/main" id="{FD03BB88-350D-4DE0-BB34-870F64356890}"/>
                </a:ext>
                <a:ext uri="{C183D7F6-B498-43B3-948B-1728B52AA6E4}">
                  <adec:decorative xmlns:adec="http://schemas.microsoft.com/office/drawing/2017/decorative" val="1"/>
                </a:ext>
              </a:extLst>
            </p:cNvPr>
            <p:cNvSpPr/>
            <p:nvPr/>
          </p:nvSpPr>
          <p:spPr>
            <a:xfrm>
              <a:off x="11638492" y="2767655"/>
              <a:ext cx="553508" cy="1567713"/>
            </a:xfrm>
            <a:custGeom>
              <a:avLst/>
              <a:gdLst>
                <a:gd name="connsiteX0" fmla="*/ 612019 w 612019"/>
                <a:gd name="connsiteY0" fmla="*/ 0 h 1733435"/>
                <a:gd name="connsiteX1" fmla="*/ 612019 w 612019"/>
                <a:gd name="connsiteY1" fmla="*/ 1733435 h 1733435"/>
                <a:gd name="connsiteX2" fmla="*/ 180103 w 612019"/>
                <a:gd name="connsiteY2" fmla="*/ 1301519 h 1733435"/>
                <a:gd name="connsiteX3" fmla="*/ 180103 w 612019"/>
                <a:gd name="connsiteY3" fmla="*/ 431916 h 1733435"/>
              </a:gdLst>
              <a:ahLst/>
              <a:cxnLst>
                <a:cxn ang="0">
                  <a:pos x="connsiteX0" y="connsiteY0"/>
                </a:cxn>
                <a:cxn ang="0">
                  <a:pos x="connsiteX1" y="connsiteY1"/>
                </a:cxn>
                <a:cxn ang="0">
                  <a:pos x="connsiteX2" y="connsiteY2"/>
                </a:cxn>
                <a:cxn ang="0">
                  <a:pos x="connsiteX3" y="connsiteY3"/>
                </a:cxn>
              </a:cxnLst>
              <a:rect l="l" t="t" r="r" b="b"/>
              <a:pathLst>
                <a:path w="612019" h="1733435">
                  <a:moveTo>
                    <a:pt x="612019" y="0"/>
                  </a:moveTo>
                  <a:lnTo>
                    <a:pt x="612019" y="1733435"/>
                  </a:lnTo>
                  <a:lnTo>
                    <a:pt x="180103" y="1301519"/>
                  </a:lnTo>
                  <a:cubicBezTo>
                    <a:pt x="-60034" y="1061382"/>
                    <a:pt x="-60034" y="672053"/>
                    <a:pt x="180103" y="431916"/>
                  </a:cubicBezTo>
                  <a:close/>
                </a:path>
              </a:pathLst>
            </a:custGeom>
            <a:solidFill>
              <a:schemeClr val="accent1">
                <a:lumMod val="60000"/>
                <a:lumOff val="40000"/>
                <a:alpha val="60000"/>
              </a:schemeClr>
            </a:solidFill>
            <a:ln w="933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dirty="0"/>
            </a:p>
          </p:txBody>
        </p:sp>
      </p:grpSp>
      <p:sp>
        <p:nvSpPr>
          <p:cNvPr id="15" name="Texture">
            <a:extLst>
              <a:ext uri="{FF2B5EF4-FFF2-40B4-BE49-F238E27FC236}">
                <a16:creationId xmlns:a16="http://schemas.microsoft.com/office/drawing/2014/main" id="{4A8025C0-8995-4863-A847-7ED1F8CCE811}"/>
              </a:ext>
              <a:ext uri="{C183D7F6-B498-43B3-948B-1728B52AA6E4}">
                <adec:decorative xmlns:adec="http://schemas.microsoft.com/office/drawing/2017/decorative" val="1"/>
              </a:ext>
            </a:extLst>
          </p:cNvPr>
          <p:cNvSpPr/>
          <p:nvPr/>
        </p:nvSpPr>
        <p:spPr>
          <a:xfrm>
            <a:off x="3048" y="0"/>
            <a:ext cx="12188952" cy="6858000"/>
          </a:xfrm>
          <a:prstGeom prst="rect">
            <a:avLst/>
          </a:prstGeom>
          <a:blipFill dpi="0" rotWithShape="1">
            <a:blip r:embed="rId2">
              <a:alphaModFix amt="6000"/>
            </a:blip>
            <a:srcRect/>
            <a:tile tx="0" ty="0" sx="100000" sy="100000" flip="none" algn="tl"/>
          </a:blipFill>
          <a:ln w="9525"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50162335-6445-435C-A1C6-9F090B965040}"/>
              </a:ext>
            </a:extLst>
          </p:cNvPr>
          <p:cNvSpPr>
            <a:spLocks noGrp="1"/>
          </p:cNvSpPr>
          <p:nvPr>
            <p:ph type="title"/>
          </p:nvPr>
        </p:nvSpPr>
        <p:spPr>
          <a:xfrm>
            <a:off x="457200" y="668049"/>
            <a:ext cx="10450629" cy="1325564"/>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5074B3D-418F-464D-91E7-993D0B480108}"/>
              </a:ext>
            </a:extLst>
          </p:cNvPr>
          <p:cNvSpPr>
            <a:spLocks noGrp="1"/>
          </p:cNvSpPr>
          <p:nvPr>
            <p:ph type="body" idx="1"/>
          </p:nvPr>
        </p:nvSpPr>
        <p:spPr>
          <a:xfrm>
            <a:off x="457086" y="2182814"/>
            <a:ext cx="502151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E904709-9362-4AB5-9AA2-32F51BF06A39}"/>
              </a:ext>
            </a:extLst>
          </p:cNvPr>
          <p:cNvSpPr>
            <a:spLocks noGrp="1"/>
          </p:cNvSpPr>
          <p:nvPr>
            <p:ph sz="half" idx="2"/>
          </p:nvPr>
        </p:nvSpPr>
        <p:spPr>
          <a:xfrm>
            <a:off x="457086" y="3115949"/>
            <a:ext cx="5021512" cy="3073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0B083836-1CF5-406F-B0CB-643F37066CE6}"/>
              </a:ext>
            </a:extLst>
          </p:cNvPr>
          <p:cNvSpPr>
            <a:spLocks noGrp="1"/>
          </p:cNvSpPr>
          <p:nvPr>
            <p:ph type="body" sz="quarter" idx="3"/>
          </p:nvPr>
        </p:nvSpPr>
        <p:spPr>
          <a:xfrm>
            <a:off x="5890597" y="2182814"/>
            <a:ext cx="501723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64A8670-0F33-4222-AAC9-96A21C47C336}"/>
              </a:ext>
            </a:extLst>
          </p:cNvPr>
          <p:cNvSpPr>
            <a:spLocks noGrp="1"/>
          </p:cNvSpPr>
          <p:nvPr>
            <p:ph sz="quarter" idx="4"/>
          </p:nvPr>
        </p:nvSpPr>
        <p:spPr>
          <a:xfrm>
            <a:off x="5890597" y="3115949"/>
            <a:ext cx="5017232" cy="3073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DA1E6970-4A96-4519-9C0E-11E245D563C9}"/>
              </a:ext>
            </a:extLst>
          </p:cNvPr>
          <p:cNvSpPr>
            <a:spLocks noGrp="1"/>
          </p:cNvSpPr>
          <p:nvPr>
            <p:ph type="dt" sz="half" idx="10"/>
          </p:nvPr>
        </p:nvSpPr>
        <p:spPr/>
        <p:txBody>
          <a:bodyPr/>
          <a:lstStyle/>
          <a:p>
            <a:fld id="{D208048B-57AF-4F53-BC84-8E0A1033FBEC}" type="datetimeFigureOut">
              <a:rPr lang="en-US" smtClean="0"/>
              <a:t>5/4/21</a:t>
            </a:fld>
            <a:endParaRPr lang="en-US"/>
          </a:p>
        </p:txBody>
      </p:sp>
      <p:sp>
        <p:nvSpPr>
          <p:cNvPr id="8" name="Footer Placeholder 7">
            <a:extLst>
              <a:ext uri="{FF2B5EF4-FFF2-40B4-BE49-F238E27FC236}">
                <a16:creationId xmlns:a16="http://schemas.microsoft.com/office/drawing/2014/main" id="{35FEE249-70F5-4359-B699-23D68A50378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02AE510-A38C-45EE-B061-CB02E4E3DD7C}"/>
              </a:ext>
            </a:extLst>
          </p:cNvPr>
          <p:cNvSpPr>
            <a:spLocks noGrp="1"/>
          </p:cNvSpPr>
          <p:nvPr>
            <p:ph type="sldNum" sz="quarter" idx="12"/>
          </p:nvPr>
        </p:nvSpPr>
        <p:spPr/>
        <p:txBody>
          <a:bodyPr/>
          <a:lstStyle/>
          <a:p>
            <a:fld id="{BD8A8A1B-4E1E-43EF-8A39-7D4A3879B941}" type="slidenum">
              <a:rPr lang="en-US" smtClean="0"/>
              <a:t>‹#›</a:t>
            </a:fld>
            <a:endParaRPr lang="en-US"/>
          </a:p>
        </p:txBody>
      </p:sp>
    </p:spTree>
    <p:extLst>
      <p:ext uri="{BB962C8B-B14F-4D97-AF65-F5344CB8AC3E}">
        <p14:creationId xmlns:p14="http://schemas.microsoft.com/office/powerpoint/2010/main" val="31856825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7A9D1A-F943-4838-BA2F-6DF4F2EC9FEC}"/>
              </a:ext>
            </a:extLst>
          </p:cNvPr>
          <p:cNvSpPr>
            <a:spLocks noGrp="1"/>
          </p:cNvSpPr>
          <p:nvPr>
            <p:ph type="title"/>
          </p:nvPr>
        </p:nvSpPr>
        <p:spPr>
          <a:xfrm>
            <a:off x="457200" y="668049"/>
            <a:ext cx="7685037" cy="1363816"/>
          </a:xfrm>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F6FEE401-3424-4696-A6FC-BBEE79379F9D}"/>
              </a:ext>
            </a:extLst>
          </p:cNvPr>
          <p:cNvSpPr>
            <a:spLocks noGrp="1"/>
          </p:cNvSpPr>
          <p:nvPr>
            <p:ph type="dt" sz="half" idx="10"/>
          </p:nvPr>
        </p:nvSpPr>
        <p:spPr/>
        <p:txBody>
          <a:bodyPr/>
          <a:lstStyle/>
          <a:p>
            <a:fld id="{D208048B-57AF-4F53-BC84-8E0A1033FBEC}" type="datetimeFigureOut">
              <a:rPr lang="en-US" smtClean="0"/>
              <a:t>5/4/21</a:t>
            </a:fld>
            <a:endParaRPr lang="en-US"/>
          </a:p>
        </p:txBody>
      </p:sp>
      <p:sp>
        <p:nvSpPr>
          <p:cNvPr id="4" name="Footer Placeholder 3">
            <a:extLst>
              <a:ext uri="{FF2B5EF4-FFF2-40B4-BE49-F238E27FC236}">
                <a16:creationId xmlns:a16="http://schemas.microsoft.com/office/drawing/2014/main" id="{01E9D767-A30A-4508-B510-99AB91737AF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30979DC-F3D5-43AB-8A0F-9C8A14E0CEF4}"/>
              </a:ext>
            </a:extLst>
          </p:cNvPr>
          <p:cNvSpPr>
            <a:spLocks noGrp="1"/>
          </p:cNvSpPr>
          <p:nvPr>
            <p:ph type="sldNum" sz="quarter" idx="12"/>
          </p:nvPr>
        </p:nvSpPr>
        <p:spPr/>
        <p:txBody>
          <a:bodyPr/>
          <a:lstStyle/>
          <a:p>
            <a:fld id="{BD8A8A1B-4E1E-43EF-8A39-7D4A3879B941}" type="slidenum">
              <a:rPr lang="en-US" smtClean="0"/>
              <a:t>‹#›</a:t>
            </a:fld>
            <a:endParaRPr lang="en-US"/>
          </a:p>
        </p:txBody>
      </p:sp>
    </p:spTree>
    <p:extLst>
      <p:ext uri="{BB962C8B-B14F-4D97-AF65-F5344CB8AC3E}">
        <p14:creationId xmlns:p14="http://schemas.microsoft.com/office/powerpoint/2010/main" val="8168963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3DCDA0B-9BEE-4B57-8F97-96D5645D0658}"/>
              </a:ext>
            </a:extLst>
          </p:cNvPr>
          <p:cNvSpPr>
            <a:spLocks noGrp="1"/>
          </p:cNvSpPr>
          <p:nvPr>
            <p:ph type="dt" sz="half" idx="10"/>
          </p:nvPr>
        </p:nvSpPr>
        <p:spPr/>
        <p:txBody>
          <a:bodyPr/>
          <a:lstStyle/>
          <a:p>
            <a:fld id="{D208048B-57AF-4F53-BC84-8E0A1033FBEC}" type="datetimeFigureOut">
              <a:rPr lang="en-US" smtClean="0"/>
              <a:t>5/4/21</a:t>
            </a:fld>
            <a:endParaRPr lang="en-US"/>
          </a:p>
        </p:txBody>
      </p:sp>
      <p:sp>
        <p:nvSpPr>
          <p:cNvPr id="3" name="Footer Placeholder 2">
            <a:extLst>
              <a:ext uri="{FF2B5EF4-FFF2-40B4-BE49-F238E27FC236}">
                <a16:creationId xmlns:a16="http://schemas.microsoft.com/office/drawing/2014/main" id="{05282AF2-09A1-4A1C-AEB6-577962B714C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C4D99D9-82B1-496C-ABBC-4FF0C375DCE7}"/>
              </a:ext>
            </a:extLst>
          </p:cNvPr>
          <p:cNvSpPr>
            <a:spLocks noGrp="1"/>
          </p:cNvSpPr>
          <p:nvPr>
            <p:ph type="sldNum" sz="quarter" idx="12"/>
          </p:nvPr>
        </p:nvSpPr>
        <p:spPr/>
        <p:txBody>
          <a:bodyPr/>
          <a:lstStyle/>
          <a:p>
            <a:fld id="{BD8A8A1B-4E1E-43EF-8A39-7D4A3879B941}" type="slidenum">
              <a:rPr lang="en-US" smtClean="0"/>
              <a:t>‹#›</a:t>
            </a:fld>
            <a:endParaRPr lang="en-US"/>
          </a:p>
        </p:txBody>
      </p:sp>
    </p:spTree>
    <p:extLst>
      <p:ext uri="{BB962C8B-B14F-4D97-AF65-F5344CB8AC3E}">
        <p14:creationId xmlns:p14="http://schemas.microsoft.com/office/powerpoint/2010/main" val="26068614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7D9AFA4-EB8E-4091-A5E2-1B9D163A0709}"/>
              </a:ext>
              <a:ext uri="{C183D7F6-B498-43B3-948B-1728B52AA6E4}">
                <adec:decorative xmlns:adec="http://schemas.microsoft.com/office/drawing/2017/decorative" val="1"/>
              </a:ext>
            </a:extLst>
          </p:cNvPr>
          <p:cNvSpPr/>
          <p:nvPr/>
        </p:nvSpPr>
        <p:spPr>
          <a:xfrm>
            <a:off x="0" y="0"/>
            <a:ext cx="12188952" cy="6858000"/>
          </a:xfrm>
          <a:prstGeom prst="rect">
            <a:avLst/>
          </a:prstGeom>
          <a:ln w="9525" cap="flat">
            <a:noFill/>
            <a:prstDash val="solid"/>
            <a:miter/>
          </a:ln>
        </p:spPr>
        <p:txBody>
          <a:bodyPr rtlCol="0" anchor="ctr"/>
          <a:lstStyle/>
          <a:p>
            <a:endParaRPr lang="en-US">
              <a:solidFill>
                <a:schemeClr val="tx1"/>
              </a:solidFill>
            </a:endParaRPr>
          </a:p>
        </p:txBody>
      </p:sp>
      <p:sp>
        <p:nvSpPr>
          <p:cNvPr id="11" name="Color Fill">
            <a:extLst>
              <a:ext uri="{FF2B5EF4-FFF2-40B4-BE49-F238E27FC236}">
                <a16:creationId xmlns:a16="http://schemas.microsoft.com/office/drawing/2014/main" id="{F25018FE-FB44-4E2E-A181-B3476F3E8550}"/>
              </a:ext>
              <a:ext uri="{C183D7F6-B498-43B3-948B-1728B52AA6E4}">
                <adec:decorative xmlns:adec="http://schemas.microsoft.com/office/drawing/2017/decorative" val="1"/>
              </a:ext>
            </a:extLst>
          </p:cNvPr>
          <p:cNvSpPr/>
          <p:nvPr/>
        </p:nvSpPr>
        <p:spPr>
          <a:xfrm>
            <a:off x="0" y="0"/>
            <a:ext cx="12188952" cy="6858000"/>
          </a:xfrm>
          <a:prstGeom prst="rect">
            <a:avLst/>
          </a:prstGeom>
          <a:solidFill>
            <a:schemeClr val="bg2">
              <a:lumMod val="75000"/>
              <a:lumOff val="25000"/>
              <a:alpha val="40000"/>
            </a:schemeClr>
          </a:solidFill>
          <a:ln w="9525" cap="flat">
            <a:noFill/>
            <a:prstDash val="solid"/>
            <a:miter/>
          </a:ln>
        </p:spPr>
        <p:txBody>
          <a:bodyPr rtlCol="0" anchor="ctr"/>
          <a:lstStyle/>
          <a:p>
            <a:endParaRPr lang="en-US" dirty="0">
              <a:solidFill>
                <a:schemeClr val="bg2">
                  <a:lumMod val="75000"/>
                  <a:lumOff val="25000"/>
                </a:schemeClr>
              </a:solidFill>
            </a:endParaRPr>
          </a:p>
        </p:txBody>
      </p:sp>
      <p:grpSp>
        <p:nvGrpSpPr>
          <p:cNvPr id="14" name="Group 13">
            <a:extLst>
              <a:ext uri="{FF2B5EF4-FFF2-40B4-BE49-F238E27FC236}">
                <a16:creationId xmlns:a16="http://schemas.microsoft.com/office/drawing/2014/main" id="{A6C7CD4B-70DE-49E2-A336-B6F43F58FFA4}"/>
              </a:ext>
              <a:ext uri="{C183D7F6-B498-43B3-948B-1728B52AA6E4}">
                <adec:decorative xmlns:adec="http://schemas.microsoft.com/office/drawing/2017/decorative" val="1"/>
              </a:ext>
            </a:extLst>
          </p:cNvPr>
          <p:cNvGrpSpPr/>
          <p:nvPr/>
        </p:nvGrpSpPr>
        <p:grpSpPr>
          <a:xfrm>
            <a:off x="10300855" y="0"/>
            <a:ext cx="1891145" cy="5600700"/>
            <a:chOff x="10300855" y="0"/>
            <a:chExt cx="1891145" cy="5600700"/>
          </a:xfrm>
        </p:grpSpPr>
        <p:sp>
          <p:nvSpPr>
            <p:cNvPr id="15" name="Oval 14">
              <a:extLst>
                <a:ext uri="{FF2B5EF4-FFF2-40B4-BE49-F238E27FC236}">
                  <a16:creationId xmlns:a16="http://schemas.microsoft.com/office/drawing/2014/main" id="{B4B8BFC9-6F67-47CB-BAE4-45260FBAF397}"/>
                </a:ext>
              </a:extLst>
            </p:cNvPr>
            <p:cNvSpPr/>
            <p:nvPr/>
          </p:nvSpPr>
          <p:spPr>
            <a:xfrm>
              <a:off x="11783194" y="2943021"/>
              <a:ext cx="246527" cy="24652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6" name="Graphic 9">
              <a:extLst>
                <a:ext uri="{FF2B5EF4-FFF2-40B4-BE49-F238E27FC236}">
                  <a16:creationId xmlns:a16="http://schemas.microsoft.com/office/drawing/2014/main" id="{40F836E5-3C5B-4DE7-B09A-AE00DEE730A9}"/>
                </a:ext>
              </a:extLst>
            </p:cNvPr>
            <p:cNvSpPr/>
            <p:nvPr/>
          </p:nvSpPr>
          <p:spPr>
            <a:xfrm>
              <a:off x="10330568" y="2199078"/>
              <a:ext cx="1195288" cy="1195289"/>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solidFill>
              <a:schemeClr val="accent1">
                <a:lumMod val="75000"/>
                <a:alpha val="65000"/>
              </a:schemeClr>
            </a:solidFill>
            <a:ln w="933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dirty="0"/>
            </a:p>
          </p:txBody>
        </p:sp>
        <p:sp>
          <p:nvSpPr>
            <p:cNvPr id="17" name="Freeform: Shape 16">
              <a:extLst>
                <a:ext uri="{FF2B5EF4-FFF2-40B4-BE49-F238E27FC236}">
                  <a16:creationId xmlns:a16="http://schemas.microsoft.com/office/drawing/2014/main" id="{68E1B8E4-080E-4F43-B33F-59DD21B6B658}"/>
                </a:ext>
              </a:extLst>
            </p:cNvPr>
            <p:cNvSpPr/>
            <p:nvPr/>
          </p:nvSpPr>
          <p:spPr>
            <a:xfrm flipV="1">
              <a:off x="11151383" y="4336822"/>
              <a:ext cx="1040617" cy="1263878"/>
            </a:xfrm>
            <a:custGeom>
              <a:avLst/>
              <a:gdLst>
                <a:gd name="connsiteX0" fmla="*/ 1087069 w 1119832"/>
                <a:gd name="connsiteY0" fmla="*/ 1138 h 1360088"/>
                <a:gd name="connsiteX1" fmla="*/ 1119832 w 1119832"/>
                <a:gd name="connsiteY1" fmla="*/ 3278 h 1360088"/>
                <a:gd name="connsiteX2" fmla="*/ 1119832 w 1119832"/>
                <a:gd name="connsiteY2" fmla="*/ 1097964 h 1360088"/>
                <a:gd name="connsiteX3" fmla="*/ 1109686 w 1119832"/>
                <a:gd name="connsiteY3" fmla="*/ 1109686 h 1360088"/>
                <a:gd name="connsiteX4" fmla="*/ 25249 w 1119832"/>
                <a:gd name="connsiteY4" fmla="*/ 1334840 h 1360088"/>
                <a:gd name="connsiteX5" fmla="*/ 250404 w 1119832"/>
                <a:gd name="connsiteY5" fmla="*/ 250404 h 1360088"/>
                <a:gd name="connsiteX6" fmla="*/ 1087069 w 1119832"/>
                <a:gd name="connsiteY6" fmla="*/ 1138 h 136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9832" h="1360088">
                  <a:moveTo>
                    <a:pt x="1087069" y="1138"/>
                  </a:moveTo>
                  <a:lnTo>
                    <a:pt x="1119832" y="3278"/>
                  </a:lnTo>
                  <a:lnTo>
                    <a:pt x="1119832" y="1097964"/>
                  </a:lnTo>
                  <a:lnTo>
                    <a:pt x="1109686" y="1109686"/>
                  </a:lnTo>
                  <a:cubicBezTo>
                    <a:pt x="748058" y="1471314"/>
                    <a:pt x="25249" y="1334840"/>
                    <a:pt x="25249" y="1334840"/>
                  </a:cubicBezTo>
                  <a:cubicBezTo>
                    <a:pt x="25249" y="1334840"/>
                    <a:pt x="-111224" y="612032"/>
                    <a:pt x="250404" y="250404"/>
                  </a:cubicBezTo>
                  <a:cubicBezTo>
                    <a:pt x="476422" y="24386"/>
                    <a:pt x="843525" y="-7060"/>
                    <a:pt x="1087069" y="1138"/>
                  </a:cubicBez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dirty="0"/>
            </a:p>
          </p:txBody>
        </p:sp>
        <p:sp>
          <p:nvSpPr>
            <p:cNvPr id="18" name="Freeform: Shape 17">
              <a:extLst>
                <a:ext uri="{FF2B5EF4-FFF2-40B4-BE49-F238E27FC236}">
                  <a16:creationId xmlns:a16="http://schemas.microsoft.com/office/drawing/2014/main" id="{507639D4-740A-4B71-8393-99CA375EB4A0}"/>
                </a:ext>
                <a:ext uri="{C183D7F6-B498-43B3-948B-1728B52AA6E4}">
                  <adec:decorative xmlns:adec="http://schemas.microsoft.com/office/drawing/2017/decorative" val="1"/>
                </a:ext>
              </a:extLst>
            </p:cNvPr>
            <p:cNvSpPr/>
            <p:nvPr/>
          </p:nvSpPr>
          <p:spPr>
            <a:xfrm>
              <a:off x="11638492" y="2767655"/>
              <a:ext cx="553508" cy="1567713"/>
            </a:xfrm>
            <a:custGeom>
              <a:avLst/>
              <a:gdLst>
                <a:gd name="connsiteX0" fmla="*/ 612019 w 612019"/>
                <a:gd name="connsiteY0" fmla="*/ 0 h 1733435"/>
                <a:gd name="connsiteX1" fmla="*/ 612019 w 612019"/>
                <a:gd name="connsiteY1" fmla="*/ 1733435 h 1733435"/>
                <a:gd name="connsiteX2" fmla="*/ 180103 w 612019"/>
                <a:gd name="connsiteY2" fmla="*/ 1301519 h 1733435"/>
                <a:gd name="connsiteX3" fmla="*/ 180103 w 612019"/>
                <a:gd name="connsiteY3" fmla="*/ 431916 h 1733435"/>
              </a:gdLst>
              <a:ahLst/>
              <a:cxnLst>
                <a:cxn ang="0">
                  <a:pos x="connsiteX0" y="connsiteY0"/>
                </a:cxn>
                <a:cxn ang="0">
                  <a:pos x="connsiteX1" y="connsiteY1"/>
                </a:cxn>
                <a:cxn ang="0">
                  <a:pos x="connsiteX2" y="connsiteY2"/>
                </a:cxn>
                <a:cxn ang="0">
                  <a:pos x="connsiteX3" y="connsiteY3"/>
                </a:cxn>
              </a:cxnLst>
              <a:rect l="l" t="t" r="r" b="b"/>
              <a:pathLst>
                <a:path w="612019" h="1733435">
                  <a:moveTo>
                    <a:pt x="612019" y="0"/>
                  </a:moveTo>
                  <a:lnTo>
                    <a:pt x="612019" y="1733435"/>
                  </a:lnTo>
                  <a:lnTo>
                    <a:pt x="180103" y="1301519"/>
                  </a:lnTo>
                  <a:cubicBezTo>
                    <a:pt x="-60034" y="1061382"/>
                    <a:pt x="-60034" y="672053"/>
                    <a:pt x="180103" y="431916"/>
                  </a:cubicBezTo>
                  <a:close/>
                </a:path>
              </a:pathLst>
            </a:custGeom>
            <a:solidFill>
              <a:schemeClr val="accent1">
                <a:lumMod val="60000"/>
                <a:lumOff val="40000"/>
                <a:alpha val="60000"/>
              </a:schemeClr>
            </a:solidFill>
            <a:ln w="933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dirty="0"/>
            </a:p>
          </p:txBody>
        </p:sp>
        <p:sp>
          <p:nvSpPr>
            <p:cNvPr id="19" name="Graphic 9">
              <a:extLst>
                <a:ext uri="{FF2B5EF4-FFF2-40B4-BE49-F238E27FC236}">
                  <a16:creationId xmlns:a16="http://schemas.microsoft.com/office/drawing/2014/main" id="{AE7E56E5-1F6A-442B-B5E0-ED19F815D2E2}"/>
                </a:ext>
              </a:extLst>
            </p:cNvPr>
            <p:cNvSpPr/>
            <p:nvPr/>
          </p:nvSpPr>
          <p:spPr>
            <a:xfrm flipH="1">
              <a:off x="10300855" y="0"/>
              <a:ext cx="1891145" cy="1891145"/>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solidFill>
              <a:schemeClr val="accent1">
                <a:alpha val="60000"/>
              </a:schemeClr>
            </a:solidFill>
            <a:ln w="933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20" name="Graphic 9">
              <a:extLst>
                <a:ext uri="{FF2B5EF4-FFF2-40B4-BE49-F238E27FC236}">
                  <a16:creationId xmlns:a16="http://schemas.microsoft.com/office/drawing/2014/main" id="{3774E986-8FE2-4670-A4C0-96E213269BD7}"/>
                </a:ext>
              </a:extLst>
            </p:cNvPr>
            <p:cNvSpPr/>
            <p:nvPr/>
          </p:nvSpPr>
          <p:spPr>
            <a:xfrm flipH="1">
              <a:off x="10424367" y="122795"/>
              <a:ext cx="1644119" cy="1644119"/>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pSp>
      <p:sp>
        <p:nvSpPr>
          <p:cNvPr id="13" name="Texture">
            <a:extLst>
              <a:ext uri="{FF2B5EF4-FFF2-40B4-BE49-F238E27FC236}">
                <a16:creationId xmlns:a16="http://schemas.microsoft.com/office/drawing/2014/main" id="{3A5846DF-A106-4887-BE2C-DCD89DAA6539}"/>
              </a:ext>
              <a:ext uri="{C183D7F6-B498-43B3-948B-1728B52AA6E4}">
                <adec:decorative xmlns:adec="http://schemas.microsoft.com/office/drawing/2017/decorative" val="1"/>
              </a:ext>
            </a:extLst>
          </p:cNvPr>
          <p:cNvSpPr/>
          <p:nvPr/>
        </p:nvSpPr>
        <p:spPr>
          <a:xfrm>
            <a:off x="3048" y="0"/>
            <a:ext cx="12188952" cy="6858000"/>
          </a:xfrm>
          <a:prstGeom prst="rect">
            <a:avLst/>
          </a:prstGeom>
          <a:blipFill dpi="0" rotWithShape="1">
            <a:blip r:embed="rId2">
              <a:alphaModFix amt="6000"/>
            </a:blip>
            <a:srcRect/>
            <a:tile tx="0" ty="0" sx="100000" sy="100000" flip="none" algn="tl"/>
          </a:blipFill>
          <a:ln w="9525"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6767E81C-AA51-44A0-B21C-757B2F3B90C5}"/>
              </a:ext>
            </a:extLst>
          </p:cNvPr>
          <p:cNvSpPr>
            <a:spLocks noGrp="1"/>
          </p:cNvSpPr>
          <p:nvPr>
            <p:ph type="title"/>
          </p:nvPr>
        </p:nvSpPr>
        <p:spPr>
          <a:xfrm>
            <a:off x="457200" y="668049"/>
            <a:ext cx="4314825" cy="1957828"/>
          </a:xfrm>
        </p:spPr>
        <p:txBody>
          <a:bodyPr anchor="b">
            <a:normAutofit/>
          </a:bodyPr>
          <a:lstStyle>
            <a:lvl1pPr>
              <a:defRPr sz="44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F7A0438A-298D-4466-B55D-F466C345C3CC}"/>
              </a:ext>
            </a:extLst>
          </p:cNvPr>
          <p:cNvSpPr>
            <a:spLocks noGrp="1"/>
          </p:cNvSpPr>
          <p:nvPr>
            <p:ph idx="1"/>
          </p:nvPr>
        </p:nvSpPr>
        <p:spPr>
          <a:xfrm>
            <a:off x="5183188" y="668049"/>
            <a:ext cx="4875212" cy="5231253"/>
          </a:xfrm>
        </p:spPr>
        <p:txBody>
          <a:bodyPr>
            <a:normAutofit/>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C4143104-0579-4974-88D2-61DF1A30D390}"/>
              </a:ext>
            </a:extLst>
          </p:cNvPr>
          <p:cNvSpPr>
            <a:spLocks noGrp="1"/>
          </p:cNvSpPr>
          <p:nvPr>
            <p:ph type="body" sz="half" idx="2"/>
          </p:nvPr>
        </p:nvSpPr>
        <p:spPr>
          <a:xfrm>
            <a:off x="457200" y="2749024"/>
            <a:ext cx="4314825" cy="3119964"/>
          </a:xfrm>
        </p:spPr>
        <p:txBody>
          <a:bodyPr>
            <a:normAutofit/>
          </a:bodyPr>
          <a:lstStyle>
            <a:lvl1pPr marL="0" indent="0">
              <a:buNone/>
              <a:defRPr sz="2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A32755-0632-47CB-AA69-7EFB212FA160}"/>
              </a:ext>
            </a:extLst>
          </p:cNvPr>
          <p:cNvSpPr>
            <a:spLocks noGrp="1"/>
          </p:cNvSpPr>
          <p:nvPr>
            <p:ph type="dt" sz="half" idx="10"/>
          </p:nvPr>
        </p:nvSpPr>
        <p:spPr/>
        <p:txBody>
          <a:bodyPr/>
          <a:lstStyle/>
          <a:p>
            <a:fld id="{D208048B-57AF-4F53-BC84-8E0A1033FBEC}" type="datetimeFigureOut">
              <a:rPr lang="en-US" smtClean="0"/>
              <a:t>5/4/21</a:t>
            </a:fld>
            <a:endParaRPr lang="en-US"/>
          </a:p>
        </p:txBody>
      </p:sp>
      <p:sp>
        <p:nvSpPr>
          <p:cNvPr id="6" name="Footer Placeholder 5">
            <a:extLst>
              <a:ext uri="{FF2B5EF4-FFF2-40B4-BE49-F238E27FC236}">
                <a16:creationId xmlns:a16="http://schemas.microsoft.com/office/drawing/2014/main" id="{38ED0B4F-5B59-4064-A88B-E9938A40FF3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6512E7F-93B8-4E93-BCB3-ADE74FC1504B}"/>
              </a:ext>
            </a:extLst>
          </p:cNvPr>
          <p:cNvSpPr>
            <a:spLocks noGrp="1"/>
          </p:cNvSpPr>
          <p:nvPr>
            <p:ph type="sldNum" sz="quarter" idx="12"/>
          </p:nvPr>
        </p:nvSpPr>
        <p:spPr/>
        <p:txBody>
          <a:bodyPr/>
          <a:lstStyle/>
          <a:p>
            <a:fld id="{BD8A8A1B-4E1E-43EF-8A39-7D4A3879B941}" type="slidenum">
              <a:rPr lang="en-US" smtClean="0"/>
              <a:t>‹#›</a:t>
            </a:fld>
            <a:endParaRPr lang="en-US"/>
          </a:p>
        </p:txBody>
      </p:sp>
    </p:spTree>
    <p:extLst>
      <p:ext uri="{BB962C8B-B14F-4D97-AF65-F5344CB8AC3E}">
        <p14:creationId xmlns:p14="http://schemas.microsoft.com/office/powerpoint/2010/main" val="31611753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F3C1870-4E69-4DE7-BF2F-DE8A7881C640}"/>
              </a:ext>
              <a:ext uri="{C183D7F6-B498-43B3-948B-1728B52AA6E4}">
                <adec:decorative xmlns:adec="http://schemas.microsoft.com/office/drawing/2017/decorative" val="1"/>
              </a:ext>
            </a:extLst>
          </p:cNvPr>
          <p:cNvSpPr/>
          <p:nvPr/>
        </p:nvSpPr>
        <p:spPr>
          <a:xfrm>
            <a:off x="0" y="0"/>
            <a:ext cx="12188952" cy="6858000"/>
          </a:xfrm>
          <a:prstGeom prst="rect">
            <a:avLst/>
          </a:prstGeom>
          <a:ln w="9525" cap="flat">
            <a:noFill/>
            <a:prstDash val="solid"/>
            <a:miter/>
          </a:ln>
        </p:spPr>
        <p:txBody>
          <a:bodyPr rtlCol="0" anchor="ctr"/>
          <a:lstStyle/>
          <a:p>
            <a:endParaRPr lang="en-US">
              <a:solidFill>
                <a:schemeClr val="tx1"/>
              </a:solidFill>
            </a:endParaRPr>
          </a:p>
        </p:txBody>
      </p:sp>
      <p:sp>
        <p:nvSpPr>
          <p:cNvPr id="11" name="Color Fill">
            <a:extLst>
              <a:ext uri="{FF2B5EF4-FFF2-40B4-BE49-F238E27FC236}">
                <a16:creationId xmlns:a16="http://schemas.microsoft.com/office/drawing/2014/main" id="{7439AB1C-A8A1-4745-9625-B18FE9160BBB}"/>
              </a:ext>
              <a:ext uri="{C183D7F6-B498-43B3-948B-1728B52AA6E4}">
                <adec:decorative xmlns:adec="http://schemas.microsoft.com/office/drawing/2017/decorative" val="1"/>
              </a:ext>
            </a:extLst>
          </p:cNvPr>
          <p:cNvSpPr/>
          <p:nvPr/>
        </p:nvSpPr>
        <p:spPr>
          <a:xfrm>
            <a:off x="0" y="0"/>
            <a:ext cx="12188952" cy="6858000"/>
          </a:xfrm>
          <a:prstGeom prst="rect">
            <a:avLst/>
          </a:prstGeom>
          <a:solidFill>
            <a:schemeClr val="bg2">
              <a:lumMod val="75000"/>
              <a:lumOff val="25000"/>
              <a:alpha val="40000"/>
            </a:schemeClr>
          </a:solidFill>
          <a:ln w="9525" cap="flat">
            <a:noFill/>
            <a:prstDash val="solid"/>
            <a:miter/>
          </a:ln>
        </p:spPr>
        <p:txBody>
          <a:bodyPr rtlCol="0" anchor="ctr"/>
          <a:lstStyle/>
          <a:p>
            <a:endParaRPr lang="en-US" dirty="0">
              <a:solidFill>
                <a:schemeClr val="bg2">
                  <a:lumMod val="75000"/>
                  <a:lumOff val="25000"/>
                </a:schemeClr>
              </a:solidFill>
            </a:endParaRPr>
          </a:p>
        </p:txBody>
      </p:sp>
      <p:grpSp>
        <p:nvGrpSpPr>
          <p:cNvPr id="14" name="Group 13">
            <a:extLst>
              <a:ext uri="{FF2B5EF4-FFF2-40B4-BE49-F238E27FC236}">
                <a16:creationId xmlns:a16="http://schemas.microsoft.com/office/drawing/2014/main" id="{11ADDC4D-D9AA-48F8-BD10-2D20F14607A6}"/>
              </a:ext>
              <a:ext uri="{C183D7F6-B498-43B3-948B-1728B52AA6E4}">
                <adec:decorative xmlns:adec="http://schemas.microsoft.com/office/drawing/2017/decorative" val="1"/>
              </a:ext>
            </a:extLst>
          </p:cNvPr>
          <p:cNvGrpSpPr/>
          <p:nvPr/>
        </p:nvGrpSpPr>
        <p:grpSpPr>
          <a:xfrm>
            <a:off x="10300855" y="0"/>
            <a:ext cx="1891145" cy="5600700"/>
            <a:chOff x="10300855" y="0"/>
            <a:chExt cx="1891145" cy="5600700"/>
          </a:xfrm>
        </p:grpSpPr>
        <p:sp>
          <p:nvSpPr>
            <p:cNvPr id="15" name="Oval 14">
              <a:extLst>
                <a:ext uri="{FF2B5EF4-FFF2-40B4-BE49-F238E27FC236}">
                  <a16:creationId xmlns:a16="http://schemas.microsoft.com/office/drawing/2014/main" id="{C1136312-3085-4615-A743-4EE531585B11}"/>
                </a:ext>
              </a:extLst>
            </p:cNvPr>
            <p:cNvSpPr/>
            <p:nvPr/>
          </p:nvSpPr>
          <p:spPr>
            <a:xfrm>
              <a:off x="11783194" y="2943021"/>
              <a:ext cx="246527" cy="24652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6" name="Graphic 9">
              <a:extLst>
                <a:ext uri="{FF2B5EF4-FFF2-40B4-BE49-F238E27FC236}">
                  <a16:creationId xmlns:a16="http://schemas.microsoft.com/office/drawing/2014/main" id="{29539FE4-376B-4187-A80A-C98EBA23DA30}"/>
                </a:ext>
              </a:extLst>
            </p:cNvPr>
            <p:cNvSpPr/>
            <p:nvPr/>
          </p:nvSpPr>
          <p:spPr>
            <a:xfrm>
              <a:off x="10330568" y="2199078"/>
              <a:ext cx="1195288" cy="1195289"/>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solidFill>
              <a:schemeClr val="accent1">
                <a:lumMod val="75000"/>
                <a:alpha val="65000"/>
              </a:schemeClr>
            </a:solidFill>
            <a:ln w="933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dirty="0"/>
            </a:p>
          </p:txBody>
        </p:sp>
        <p:sp>
          <p:nvSpPr>
            <p:cNvPr id="17" name="Freeform: Shape 16">
              <a:extLst>
                <a:ext uri="{FF2B5EF4-FFF2-40B4-BE49-F238E27FC236}">
                  <a16:creationId xmlns:a16="http://schemas.microsoft.com/office/drawing/2014/main" id="{A11DC5D7-2276-4A57-8783-A0EFB00416E9}"/>
                </a:ext>
              </a:extLst>
            </p:cNvPr>
            <p:cNvSpPr/>
            <p:nvPr/>
          </p:nvSpPr>
          <p:spPr>
            <a:xfrm flipV="1">
              <a:off x="11151383" y="4336822"/>
              <a:ext cx="1040617" cy="1263878"/>
            </a:xfrm>
            <a:custGeom>
              <a:avLst/>
              <a:gdLst>
                <a:gd name="connsiteX0" fmla="*/ 1087069 w 1119832"/>
                <a:gd name="connsiteY0" fmla="*/ 1138 h 1360088"/>
                <a:gd name="connsiteX1" fmla="*/ 1119832 w 1119832"/>
                <a:gd name="connsiteY1" fmla="*/ 3278 h 1360088"/>
                <a:gd name="connsiteX2" fmla="*/ 1119832 w 1119832"/>
                <a:gd name="connsiteY2" fmla="*/ 1097964 h 1360088"/>
                <a:gd name="connsiteX3" fmla="*/ 1109686 w 1119832"/>
                <a:gd name="connsiteY3" fmla="*/ 1109686 h 1360088"/>
                <a:gd name="connsiteX4" fmla="*/ 25249 w 1119832"/>
                <a:gd name="connsiteY4" fmla="*/ 1334840 h 1360088"/>
                <a:gd name="connsiteX5" fmla="*/ 250404 w 1119832"/>
                <a:gd name="connsiteY5" fmla="*/ 250404 h 1360088"/>
                <a:gd name="connsiteX6" fmla="*/ 1087069 w 1119832"/>
                <a:gd name="connsiteY6" fmla="*/ 1138 h 136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9832" h="1360088">
                  <a:moveTo>
                    <a:pt x="1087069" y="1138"/>
                  </a:moveTo>
                  <a:lnTo>
                    <a:pt x="1119832" y="3278"/>
                  </a:lnTo>
                  <a:lnTo>
                    <a:pt x="1119832" y="1097964"/>
                  </a:lnTo>
                  <a:lnTo>
                    <a:pt x="1109686" y="1109686"/>
                  </a:lnTo>
                  <a:cubicBezTo>
                    <a:pt x="748058" y="1471314"/>
                    <a:pt x="25249" y="1334840"/>
                    <a:pt x="25249" y="1334840"/>
                  </a:cubicBezTo>
                  <a:cubicBezTo>
                    <a:pt x="25249" y="1334840"/>
                    <a:pt x="-111224" y="612032"/>
                    <a:pt x="250404" y="250404"/>
                  </a:cubicBezTo>
                  <a:cubicBezTo>
                    <a:pt x="476422" y="24386"/>
                    <a:pt x="843525" y="-7060"/>
                    <a:pt x="1087069" y="1138"/>
                  </a:cubicBez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dirty="0"/>
            </a:p>
          </p:txBody>
        </p:sp>
        <p:sp>
          <p:nvSpPr>
            <p:cNvPr id="18" name="Freeform: Shape 17">
              <a:extLst>
                <a:ext uri="{FF2B5EF4-FFF2-40B4-BE49-F238E27FC236}">
                  <a16:creationId xmlns:a16="http://schemas.microsoft.com/office/drawing/2014/main" id="{57D5B578-4971-4ADC-97D8-B9CEF52AA71B}"/>
                </a:ext>
                <a:ext uri="{C183D7F6-B498-43B3-948B-1728B52AA6E4}">
                  <adec:decorative xmlns:adec="http://schemas.microsoft.com/office/drawing/2017/decorative" val="1"/>
                </a:ext>
              </a:extLst>
            </p:cNvPr>
            <p:cNvSpPr/>
            <p:nvPr/>
          </p:nvSpPr>
          <p:spPr>
            <a:xfrm>
              <a:off x="11638492" y="2767655"/>
              <a:ext cx="553508" cy="1567713"/>
            </a:xfrm>
            <a:custGeom>
              <a:avLst/>
              <a:gdLst>
                <a:gd name="connsiteX0" fmla="*/ 612019 w 612019"/>
                <a:gd name="connsiteY0" fmla="*/ 0 h 1733435"/>
                <a:gd name="connsiteX1" fmla="*/ 612019 w 612019"/>
                <a:gd name="connsiteY1" fmla="*/ 1733435 h 1733435"/>
                <a:gd name="connsiteX2" fmla="*/ 180103 w 612019"/>
                <a:gd name="connsiteY2" fmla="*/ 1301519 h 1733435"/>
                <a:gd name="connsiteX3" fmla="*/ 180103 w 612019"/>
                <a:gd name="connsiteY3" fmla="*/ 431916 h 1733435"/>
              </a:gdLst>
              <a:ahLst/>
              <a:cxnLst>
                <a:cxn ang="0">
                  <a:pos x="connsiteX0" y="connsiteY0"/>
                </a:cxn>
                <a:cxn ang="0">
                  <a:pos x="connsiteX1" y="connsiteY1"/>
                </a:cxn>
                <a:cxn ang="0">
                  <a:pos x="connsiteX2" y="connsiteY2"/>
                </a:cxn>
                <a:cxn ang="0">
                  <a:pos x="connsiteX3" y="connsiteY3"/>
                </a:cxn>
              </a:cxnLst>
              <a:rect l="l" t="t" r="r" b="b"/>
              <a:pathLst>
                <a:path w="612019" h="1733435">
                  <a:moveTo>
                    <a:pt x="612019" y="0"/>
                  </a:moveTo>
                  <a:lnTo>
                    <a:pt x="612019" y="1733435"/>
                  </a:lnTo>
                  <a:lnTo>
                    <a:pt x="180103" y="1301519"/>
                  </a:lnTo>
                  <a:cubicBezTo>
                    <a:pt x="-60034" y="1061382"/>
                    <a:pt x="-60034" y="672053"/>
                    <a:pt x="180103" y="431916"/>
                  </a:cubicBezTo>
                  <a:close/>
                </a:path>
              </a:pathLst>
            </a:custGeom>
            <a:solidFill>
              <a:schemeClr val="accent1">
                <a:lumMod val="60000"/>
                <a:lumOff val="40000"/>
                <a:alpha val="60000"/>
              </a:schemeClr>
            </a:solidFill>
            <a:ln w="933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dirty="0"/>
            </a:p>
          </p:txBody>
        </p:sp>
        <p:sp>
          <p:nvSpPr>
            <p:cNvPr id="19" name="Graphic 9">
              <a:extLst>
                <a:ext uri="{FF2B5EF4-FFF2-40B4-BE49-F238E27FC236}">
                  <a16:creationId xmlns:a16="http://schemas.microsoft.com/office/drawing/2014/main" id="{2D968E77-E43D-4870-93BC-CBF1947336B3}"/>
                </a:ext>
              </a:extLst>
            </p:cNvPr>
            <p:cNvSpPr/>
            <p:nvPr/>
          </p:nvSpPr>
          <p:spPr>
            <a:xfrm flipH="1">
              <a:off x="10300855" y="0"/>
              <a:ext cx="1891145" cy="1891145"/>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solidFill>
              <a:schemeClr val="accent1">
                <a:alpha val="60000"/>
              </a:schemeClr>
            </a:solidFill>
            <a:ln w="933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20" name="Graphic 9">
              <a:extLst>
                <a:ext uri="{FF2B5EF4-FFF2-40B4-BE49-F238E27FC236}">
                  <a16:creationId xmlns:a16="http://schemas.microsoft.com/office/drawing/2014/main" id="{1221D41A-E71E-4587-A876-F8778E7C03E1}"/>
                </a:ext>
              </a:extLst>
            </p:cNvPr>
            <p:cNvSpPr/>
            <p:nvPr/>
          </p:nvSpPr>
          <p:spPr>
            <a:xfrm flipH="1">
              <a:off x="10424367" y="122795"/>
              <a:ext cx="1644119" cy="1644119"/>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pSp>
      <p:sp>
        <p:nvSpPr>
          <p:cNvPr id="13" name="Texture">
            <a:extLst>
              <a:ext uri="{FF2B5EF4-FFF2-40B4-BE49-F238E27FC236}">
                <a16:creationId xmlns:a16="http://schemas.microsoft.com/office/drawing/2014/main" id="{50457195-385D-490A-91AB-30B969C61953}"/>
              </a:ext>
              <a:ext uri="{C183D7F6-B498-43B3-948B-1728B52AA6E4}">
                <adec:decorative xmlns:adec="http://schemas.microsoft.com/office/drawing/2017/decorative" val="1"/>
              </a:ext>
            </a:extLst>
          </p:cNvPr>
          <p:cNvSpPr/>
          <p:nvPr/>
        </p:nvSpPr>
        <p:spPr>
          <a:xfrm>
            <a:off x="3048" y="0"/>
            <a:ext cx="12188952" cy="6858000"/>
          </a:xfrm>
          <a:prstGeom prst="rect">
            <a:avLst/>
          </a:prstGeom>
          <a:blipFill dpi="0" rotWithShape="1">
            <a:blip r:embed="rId2">
              <a:alphaModFix amt="6000"/>
            </a:blip>
            <a:srcRect/>
            <a:tile tx="0" ty="0" sx="100000" sy="100000" flip="none" algn="tl"/>
          </a:blipFill>
          <a:ln w="9525"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7E06FF6D-24FA-4E04-90ED-7DBE228B2AA6}"/>
              </a:ext>
            </a:extLst>
          </p:cNvPr>
          <p:cNvSpPr>
            <a:spLocks noGrp="1"/>
          </p:cNvSpPr>
          <p:nvPr>
            <p:ph type="title"/>
          </p:nvPr>
        </p:nvSpPr>
        <p:spPr>
          <a:xfrm>
            <a:off x="457200" y="668049"/>
            <a:ext cx="4314825" cy="2235711"/>
          </a:xfrm>
        </p:spPr>
        <p:txBody>
          <a:bodyPr anchor="b">
            <a:noAutofit/>
          </a:bodyPr>
          <a:lstStyle>
            <a:lvl1pPr algn="l" defTabSz="914400" rtl="0" eaLnBrk="1" latinLnBrk="0" hangingPunct="1">
              <a:lnSpc>
                <a:spcPct val="90000"/>
              </a:lnSpc>
              <a:spcBef>
                <a:spcPct val="0"/>
              </a:spcBef>
              <a:buNone/>
              <a:defRPr lang="en-US" sz="4400" kern="1200">
                <a:solidFill>
                  <a:schemeClr val="tx1"/>
                </a:solidFill>
                <a:latin typeface="+mj-lt"/>
                <a:ea typeface="+mj-ea"/>
                <a:cs typeface="+mj-cs"/>
              </a:defRPr>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4432D78B-0E21-420F-9DFF-6131CB0F7E69}"/>
              </a:ext>
            </a:extLst>
          </p:cNvPr>
          <p:cNvSpPr>
            <a:spLocks noGrp="1"/>
          </p:cNvSpPr>
          <p:nvPr>
            <p:ph type="pic" idx="1"/>
          </p:nvPr>
        </p:nvSpPr>
        <p:spPr>
          <a:xfrm>
            <a:off x="5183188" y="668049"/>
            <a:ext cx="4958436" cy="5231253"/>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D8AC2A57-1064-4391-B96B-4D04305E0BE7}"/>
              </a:ext>
            </a:extLst>
          </p:cNvPr>
          <p:cNvSpPr>
            <a:spLocks noGrp="1"/>
          </p:cNvSpPr>
          <p:nvPr>
            <p:ph type="body" sz="half" idx="2"/>
          </p:nvPr>
        </p:nvSpPr>
        <p:spPr>
          <a:xfrm>
            <a:off x="457200" y="2941222"/>
            <a:ext cx="4314825" cy="2927765"/>
          </a:xfrm>
        </p:spPr>
        <p:txBody>
          <a:bodyPr>
            <a:normAutofit/>
          </a:bodyPr>
          <a:lstStyle>
            <a:lvl1pPr marL="0" indent="0">
              <a:buNone/>
              <a:defRPr sz="2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FD04EB0-850A-4256-8D12-E01A201A4FE1}"/>
              </a:ext>
            </a:extLst>
          </p:cNvPr>
          <p:cNvSpPr>
            <a:spLocks noGrp="1"/>
          </p:cNvSpPr>
          <p:nvPr>
            <p:ph type="dt" sz="half" idx="10"/>
          </p:nvPr>
        </p:nvSpPr>
        <p:spPr/>
        <p:txBody>
          <a:bodyPr/>
          <a:lstStyle/>
          <a:p>
            <a:fld id="{D208048B-57AF-4F53-BC84-8E0A1033FBEC}" type="datetimeFigureOut">
              <a:rPr lang="en-US" smtClean="0"/>
              <a:t>5/4/21</a:t>
            </a:fld>
            <a:endParaRPr lang="en-US"/>
          </a:p>
        </p:txBody>
      </p:sp>
      <p:sp>
        <p:nvSpPr>
          <p:cNvPr id="6" name="Footer Placeholder 5">
            <a:extLst>
              <a:ext uri="{FF2B5EF4-FFF2-40B4-BE49-F238E27FC236}">
                <a16:creationId xmlns:a16="http://schemas.microsoft.com/office/drawing/2014/main" id="{7E9CF4AF-C757-4552-AB8A-3B89C37464E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262A368-F12B-4B5E-82F0-A6AEE6AF2C83}"/>
              </a:ext>
            </a:extLst>
          </p:cNvPr>
          <p:cNvSpPr>
            <a:spLocks noGrp="1"/>
          </p:cNvSpPr>
          <p:nvPr>
            <p:ph type="sldNum" sz="quarter" idx="12"/>
          </p:nvPr>
        </p:nvSpPr>
        <p:spPr/>
        <p:txBody>
          <a:bodyPr/>
          <a:lstStyle/>
          <a:p>
            <a:fld id="{BD8A8A1B-4E1E-43EF-8A39-7D4A3879B941}" type="slidenum">
              <a:rPr lang="en-US" smtClean="0"/>
              <a:t>‹#›</a:t>
            </a:fld>
            <a:endParaRPr lang="en-US"/>
          </a:p>
        </p:txBody>
      </p:sp>
    </p:spTree>
    <p:extLst>
      <p:ext uri="{BB962C8B-B14F-4D97-AF65-F5344CB8AC3E}">
        <p14:creationId xmlns:p14="http://schemas.microsoft.com/office/powerpoint/2010/main" val="13973453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F358BAA-9C8A-4E17-BAD8-32FD6FFEA730}"/>
              </a:ext>
              <a:ext uri="{C183D7F6-B498-43B3-948B-1728B52AA6E4}">
                <adec:decorative xmlns:adec="http://schemas.microsoft.com/office/drawing/2017/decorative" val="1"/>
              </a:ext>
            </a:extLst>
          </p:cNvPr>
          <p:cNvSpPr/>
          <p:nvPr/>
        </p:nvSpPr>
        <p:spPr>
          <a:xfrm>
            <a:off x="0" y="0"/>
            <a:ext cx="12188952" cy="6858000"/>
          </a:xfrm>
          <a:prstGeom prst="rect">
            <a:avLst/>
          </a:prstGeom>
          <a:ln w="9525" cap="flat">
            <a:noFill/>
            <a:prstDash val="solid"/>
            <a:miter/>
          </a:ln>
        </p:spPr>
        <p:txBody>
          <a:bodyPr rtlCol="0" anchor="ctr"/>
          <a:lstStyle/>
          <a:p>
            <a:endParaRPr lang="en-US">
              <a:solidFill>
                <a:schemeClr val="tx1"/>
              </a:solidFill>
            </a:endParaRPr>
          </a:p>
        </p:txBody>
      </p:sp>
      <p:sp>
        <p:nvSpPr>
          <p:cNvPr id="10" name="Color Fill">
            <a:extLst>
              <a:ext uri="{FF2B5EF4-FFF2-40B4-BE49-F238E27FC236}">
                <a16:creationId xmlns:a16="http://schemas.microsoft.com/office/drawing/2014/main" id="{4D6F41A4-BEE3-4935-9371-4ADEA67A22F9}"/>
              </a:ext>
              <a:ext uri="{C183D7F6-B498-43B3-948B-1728B52AA6E4}">
                <adec:decorative xmlns:adec="http://schemas.microsoft.com/office/drawing/2017/decorative" val="1"/>
              </a:ext>
            </a:extLst>
          </p:cNvPr>
          <p:cNvSpPr/>
          <p:nvPr/>
        </p:nvSpPr>
        <p:spPr>
          <a:xfrm>
            <a:off x="0" y="0"/>
            <a:ext cx="12188952" cy="6858000"/>
          </a:xfrm>
          <a:prstGeom prst="rect">
            <a:avLst/>
          </a:prstGeom>
          <a:solidFill>
            <a:schemeClr val="bg2">
              <a:lumMod val="75000"/>
              <a:lumOff val="25000"/>
              <a:alpha val="40000"/>
            </a:schemeClr>
          </a:solidFill>
          <a:ln w="9525" cap="flat">
            <a:noFill/>
            <a:prstDash val="solid"/>
            <a:miter/>
          </a:ln>
        </p:spPr>
        <p:txBody>
          <a:bodyPr rtlCol="0" anchor="ctr"/>
          <a:lstStyle/>
          <a:p>
            <a:endParaRPr lang="en-US" dirty="0">
              <a:solidFill>
                <a:schemeClr val="bg2">
                  <a:lumMod val="75000"/>
                  <a:lumOff val="25000"/>
                </a:schemeClr>
              </a:solidFill>
            </a:endParaRPr>
          </a:p>
        </p:txBody>
      </p:sp>
      <p:grpSp>
        <p:nvGrpSpPr>
          <p:cNvPr id="13" name="Group 12">
            <a:extLst>
              <a:ext uri="{FF2B5EF4-FFF2-40B4-BE49-F238E27FC236}">
                <a16:creationId xmlns:a16="http://schemas.microsoft.com/office/drawing/2014/main" id="{7726F010-956A-40BC-8A1F-8002DC729B4C}"/>
              </a:ext>
              <a:ext uri="{C183D7F6-B498-43B3-948B-1728B52AA6E4}">
                <adec:decorative xmlns:adec="http://schemas.microsoft.com/office/drawing/2017/decorative" val="1"/>
              </a:ext>
            </a:extLst>
          </p:cNvPr>
          <p:cNvGrpSpPr/>
          <p:nvPr/>
        </p:nvGrpSpPr>
        <p:grpSpPr>
          <a:xfrm>
            <a:off x="8351566" y="0"/>
            <a:ext cx="3840434" cy="6858000"/>
            <a:chOff x="8351565" y="0"/>
            <a:chExt cx="3840434" cy="6858000"/>
          </a:xfrm>
        </p:grpSpPr>
        <p:sp>
          <p:nvSpPr>
            <p:cNvPr id="14" name="Oval 13">
              <a:extLst>
                <a:ext uri="{FF2B5EF4-FFF2-40B4-BE49-F238E27FC236}">
                  <a16:creationId xmlns:a16="http://schemas.microsoft.com/office/drawing/2014/main" id="{D386E468-0048-46C4-ADDD-FBE7A6AE9F31}"/>
                </a:ext>
              </a:extLst>
            </p:cNvPr>
            <p:cNvSpPr/>
            <p:nvPr/>
          </p:nvSpPr>
          <p:spPr>
            <a:xfrm>
              <a:off x="11260165" y="519204"/>
              <a:ext cx="474635" cy="47463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5" name="Freeform: Shape 14">
              <a:extLst>
                <a:ext uri="{FF2B5EF4-FFF2-40B4-BE49-F238E27FC236}">
                  <a16:creationId xmlns:a16="http://schemas.microsoft.com/office/drawing/2014/main" id="{C5B35ED4-0C31-4C8C-A45E-6A3EDEAB2867}"/>
                </a:ext>
              </a:extLst>
            </p:cNvPr>
            <p:cNvSpPr/>
            <p:nvPr/>
          </p:nvSpPr>
          <p:spPr>
            <a:xfrm>
              <a:off x="8385871" y="0"/>
              <a:ext cx="2955657" cy="679194"/>
            </a:xfrm>
            <a:custGeom>
              <a:avLst/>
              <a:gdLst>
                <a:gd name="connsiteX0" fmla="*/ 0 w 2955657"/>
                <a:gd name="connsiteY0" fmla="*/ 0 h 679194"/>
                <a:gd name="connsiteX1" fmla="*/ 2955657 w 2955657"/>
                <a:gd name="connsiteY1" fmla="*/ 0 h 679194"/>
                <a:gd name="connsiteX2" fmla="*/ 2892839 w 2955657"/>
                <a:gd name="connsiteY2" fmla="*/ 84007 h 679194"/>
                <a:gd name="connsiteX3" fmla="*/ 1630760 w 2955657"/>
                <a:gd name="connsiteY3" fmla="*/ 679194 h 679194"/>
                <a:gd name="connsiteX4" fmla="*/ 0 w 2955657"/>
                <a:gd name="connsiteY4" fmla="*/ 679194 h 6791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5657" h="679194">
                  <a:moveTo>
                    <a:pt x="0" y="0"/>
                  </a:moveTo>
                  <a:lnTo>
                    <a:pt x="2955657" y="0"/>
                  </a:lnTo>
                  <a:lnTo>
                    <a:pt x="2892839" y="84007"/>
                  </a:lnTo>
                  <a:cubicBezTo>
                    <a:pt x="2592855" y="447504"/>
                    <a:pt x="2138868" y="679194"/>
                    <a:pt x="1630760" y="679194"/>
                  </a:cubicBezTo>
                  <a:lnTo>
                    <a:pt x="0" y="679194"/>
                  </a:lnTo>
                  <a:close/>
                </a:path>
              </a:pathLst>
            </a:custGeom>
            <a:solidFill>
              <a:schemeClr val="accent1">
                <a:lumMod val="60000"/>
                <a:lumOff val="40000"/>
                <a:alpha val="60000"/>
              </a:schemeClr>
            </a:solidFill>
            <a:ln w="9331" cap="flat">
              <a:noFill/>
              <a:prstDash val="solid"/>
              <a:miter/>
            </a:ln>
          </p:spPr>
          <p:txBody>
            <a:bodyPr rtlCol="0" anchor="ctr"/>
            <a:lstStyle/>
            <a:p>
              <a:pPr lvl="0"/>
              <a:endParaRPr lang="en-US"/>
            </a:p>
          </p:txBody>
        </p:sp>
        <p:sp>
          <p:nvSpPr>
            <p:cNvPr id="16" name="Freeform: Shape 15">
              <a:extLst>
                <a:ext uri="{FF2B5EF4-FFF2-40B4-BE49-F238E27FC236}">
                  <a16:creationId xmlns:a16="http://schemas.microsoft.com/office/drawing/2014/main" id="{B40A1EF3-FA93-48F4-9F82-BC0C79635750}"/>
                </a:ext>
              </a:extLst>
            </p:cNvPr>
            <p:cNvSpPr/>
            <p:nvPr/>
          </p:nvSpPr>
          <p:spPr>
            <a:xfrm>
              <a:off x="8351565" y="4121414"/>
              <a:ext cx="3266317" cy="2736586"/>
            </a:xfrm>
            <a:custGeom>
              <a:avLst/>
              <a:gdLst>
                <a:gd name="connsiteX0" fmla="*/ 1635557 w 3266317"/>
                <a:gd name="connsiteY0" fmla="*/ 0 h 2736586"/>
                <a:gd name="connsiteX1" fmla="*/ 3266317 w 3266317"/>
                <a:gd name="connsiteY1" fmla="*/ 0 h 2736586"/>
                <a:gd name="connsiteX2" fmla="*/ 3266317 w 3266317"/>
                <a:gd name="connsiteY2" fmla="*/ 1630760 h 2736586"/>
                <a:gd name="connsiteX3" fmla="*/ 2892838 w 3266317"/>
                <a:gd name="connsiteY3" fmla="*/ 2671131 h 2736586"/>
                <a:gd name="connsiteX4" fmla="*/ 2833348 w 3266317"/>
                <a:gd name="connsiteY4" fmla="*/ 2736586 h 2736586"/>
                <a:gd name="connsiteX5" fmla="*/ 0 w 3266317"/>
                <a:gd name="connsiteY5" fmla="*/ 2736586 h 2736586"/>
                <a:gd name="connsiteX6" fmla="*/ 0 w 3266317"/>
                <a:gd name="connsiteY6" fmla="*/ 1635558 h 2736586"/>
                <a:gd name="connsiteX7" fmla="*/ 1635557 w 3266317"/>
                <a:gd name="connsiteY7" fmla="*/ 0 h 2736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66317" h="2736586">
                  <a:moveTo>
                    <a:pt x="1635557" y="0"/>
                  </a:moveTo>
                  <a:lnTo>
                    <a:pt x="3266317" y="0"/>
                  </a:lnTo>
                  <a:lnTo>
                    <a:pt x="3266317" y="1630760"/>
                  </a:lnTo>
                  <a:cubicBezTo>
                    <a:pt x="3266317" y="2025955"/>
                    <a:pt x="3126159" y="2388411"/>
                    <a:pt x="2892838" y="2671131"/>
                  </a:cubicBezTo>
                  <a:lnTo>
                    <a:pt x="2833348" y="2736586"/>
                  </a:lnTo>
                  <a:lnTo>
                    <a:pt x="0" y="2736586"/>
                  </a:lnTo>
                  <a:lnTo>
                    <a:pt x="0" y="1635558"/>
                  </a:lnTo>
                  <a:cubicBezTo>
                    <a:pt x="0" y="732255"/>
                    <a:pt x="732254" y="0"/>
                    <a:pt x="1635557" y="0"/>
                  </a:cubicBezTo>
                  <a:close/>
                </a:path>
              </a:pathLst>
            </a:custGeom>
            <a:solidFill>
              <a:schemeClr val="accent1">
                <a:lumMod val="60000"/>
                <a:lumOff val="40000"/>
                <a:alpha val="60000"/>
              </a:schemeClr>
            </a:solidFill>
            <a:ln w="9331" cap="flat">
              <a:noFill/>
              <a:prstDash val="solid"/>
              <a:miter/>
            </a:ln>
          </p:spPr>
          <p:txBody>
            <a:bodyPr rtlCol="0" anchor="ctr"/>
            <a:lstStyle/>
            <a:p>
              <a:pPr lvl="0"/>
              <a:endParaRPr lang="en-US" dirty="0"/>
            </a:p>
          </p:txBody>
        </p:sp>
        <p:sp>
          <p:nvSpPr>
            <p:cNvPr id="17" name="Freeform: Shape 16">
              <a:extLst>
                <a:ext uri="{FF2B5EF4-FFF2-40B4-BE49-F238E27FC236}">
                  <a16:creationId xmlns:a16="http://schemas.microsoft.com/office/drawing/2014/main" id="{A985F09D-6969-44D0-B04F-4EDE0FEDAF63}"/>
                </a:ext>
              </a:extLst>
            </p:cNvPr>
            <p:cNvSpPr/>
            <p:nvPr/>
          </p:nvSpPr>
          <p:spPr>
            <a:xfrm>
              <a:off x="11755674" y="3386384"/>
              <a:ext cx="436325" cy="1309674"/>
            </a:xfrm>
            <a:custGeom>
              <a:avLst/>
              <a:gdLst>
                <a:gd name="connsiteX0" fmla="*/ 470325 w 477612"/>
                <a:gd name="connsiteY0" fmla="*/ 0 h 1433600"/>
                <a:gd name="connsiteX1" fmla="*/ 475607 w 477612"/>
                <a:gd name="connsiteY1" fmla="*/ 3701 h 1433600"/>
                <a:gd name="connsiteX2" fmla="*/ 477612 w 477612"/>
                <a:gd name="connsiteY2" fmla="*/ 5160 h 1433600"/>
                <a:gd name="connsiteX3" fmla="*/ 477612 w 477612"/>
                <a:gd name="connsiteY3" fmla="*/ 1428441 h 1433600"/>
                <a:gd name="connsiteX4" fmla="*/ 475607 w 477612"/>
                <a:gd name="connsiteY4" fmla="*/ 1429900 h 1433600"/>
                <a:gd name="connsiteX5" fmla="*/ 470325 w 477612"/>
                <a:gd name="connsiteY5" fmla="*/ 1433600 h 1433600"/>
                <a:gd name="connsiteX6" fmla="*/ 0 w 477612"/>
                <a:gd name="connsiteY6" fmla="*/ 716800 h 1433600"/>
                <a:gd name="connsiteX7" fmla="*/ 470325 w 477612"/>
                <a:gd name="connsiteY7" fmla="*/ 0 h 143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7612" h="1433600">
                  <a:moveTo>
                    <a:pt x="470325" y="0"/>
                  </a:moveTo>
                  <a:cubicBezTo>
                    <a:pt x="470325" y="0"/>
                    <a:pt x="472162" y="1254"/>
                    <a:pt x="475607" y="3701"/>
                  </a:cubicBezTo>
                  <a:lnTo>
                    <a:pt x="477612" y="5160"/>
                  </a:lnTo>
                  <a:lnTo>
                    <a:pt x="477612" y="1428441"/>
                  </a:lnTo>
                  <a:lnTo>
                    <a:pt x="475607" y="1429900"/>
                  </a:lnTo>
                  <a:cubicBezTo>
                    <a:pt x="472162" y="1432347"/>
                    <a:pt x="470325" y="1433600"/>
                    <a:pt x="470325" y="1433600"/>
                  </a:cubicBezTo>
                  <a:cubicBezTo>
                    <a:pt x="470325" y="1433600"/>
                    <a:pt x="0" y="1112672"/>
                    <a:pt x="0" y="716800"/>
                  </a:cubicBezTo>
                  <a:cubicBezTo>
                    <a:pt x="0" y="320929"/>
                    <a:pt x="470325" y="0"/>
                    <a:pt x="470325" y="0"/>
                  </a:cubicBezTo>
                  <a:close/>
                </a:path>
              </a:pathLst>
            </a:custGeom>
            <a:pattFill prst="pct5">
              <a:fgClr>
                <a:schemeClr val="accent4">
                  <a:lumMod val="20000"/>
                  <a:lumOff val="80000"/>
                </a:schemeClr>
              </a:fgClr>
              <a:bgClr>
                <a:schemeClr val="accent4">
                  <a:lumMod val="60000"/>
                  <a:lumOff val="40000"/>
                </a:schemeClr>
              </a:bgClr>
            </a:pattFill>
            <a:ln w="9525" cap="flat">
              <a:noFill/>
              <a:prstDash val="solid"/>
              <a:miter/>
            </a:ln>
          </p:spPr>
          <p:txBody>
            <a:bodyPr rtlCol="0" anchor="ctr"/>
            <a:lstStyle/>
            <a:p>
              <a:pPr lvl="0"/>
              <a:endParaRPr lang="en-US" dirty="0"/>
            </a:p>
          </p:txBody>
        </p:sp>
        <p:sp>
          <p:nvSpPr>
            <p:cNvPr id="18" name="Graphic 9">
              <a:extLst>
                <a:ext uri="{FF2B5EF4-FFF2-40B4-BE49-F238E27FC236}">
                  <a16:creationId xmlns:a16="http://schemas.microsoft.com/office/drawing/2014/main" id="{003913A0-A3C0-4ED8-8920-318068FBC46F}"/>
                </a:ext>
              </a:extLst>
            </p:cNvPr>
            <p:cNvSpPr/>
            <p:nvPr/>
          </p:nvSpPr>
          <p:spPr>
            <a:xfrm>
              <a:off x="8385870" y="791588"/>
              <a:ext cx="3232012" cy="3232012"/>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p>
              <a:pPr lvl="0"/>
              <a:endParaRPr lang="en-US"/>
            </a:p>
          </p:txBody>
        </p:sp>
      </p:grpSp>
      <p:sp>
        <p:nvSpPr>
          <p:cNvPr id="12" name="Texture">
            <a:extLst>
              <a:ext uri="{FF2B5EF4-FFF2-40B4-BE49-F238E27FC236}">
                <a16:creationId xmlns:a16="http://schemas.microsoft.com/office/drawing/2014/main" id="{7FE1D329-7CB2-4DF5-B0C0-36DD19EBC66D}"/>
              </a:ext>
              <a:ext uri="{C183D7F6-B498-43B3-948B-1728B52AA6E4}">
                <adec:decorative xmlns:adec="http://schemas.microsoft.com/office/drawing/2017/decorative" val="1"/>
              </a:ext>
            </a:extLst>
          </p:cNvPr>
          <p:cNvSpPr/>
          <p:nvPr/>
        </p:nvSpPr>
        <p:spPr>
          <a:xfrm>
            <a:off x="3048" y="0"/>
            <a:ext cx="12188952" cy="6858000"/>
          </a:xfrm>
          <a:prstGeom prst="rect">
            <a:avLst/>
          </a:prstGeom>
          <a:blipFill dpi="0" rotWithShape="1">
            <a:blip r:embed="rId13">
              <a:alphaModFix amt="6000"/>
            </a:blip>
            <a:srcRect/>
            <a:tile tx="0" ty="0" sx="100000" sy="100000" flip="none" algn="tl"/>
          </a:blipFill>
          <a:ln w="9525" cap="flat">
            <a:noFill/>
            <a:prstDash val="solid"/>
            <a:miter/>
          </a:ln>
        </p:spPr>
        <p:txBody>
          <a:bodyPr rtlCol="0" anchor="ctr"/>
          <a:lstStyle/>
          <a:p>
            <a:endParaRPr lang="en-US" dirty="0"/>
          </a:p>
        </p:txBody>
      </p:sp>
      <p:sp>
        <p:nvSpPr>
          <p:cNvPr id="2" name="Title Placeholder 1">
            <a:extLst>
              <a:ext uri="{FF2B5EF4-FFF2-40B4-BE49-F238E27FC236}">
                <a16:creationId xmlns:a16="http://schemas.microsoft.com/office/drawing/2014/main" id="{093083B5-1505-44FE-894D-AA1AB6D60FCE}"/>
              </a:ext>
            </a:extLst>
          </p:cNvPr>
          <p:cNvSpPr>
            <a:spLocks noGrp="1"/>
          </p:cNvSpPr>
          <p:nvPr>
            <p:ph type="title"/>
          </p:nvPr>
        </p:nvSpPr>
        <p:spPr>
          <a:xfrm>
            <a:off x="457200" y="668049"/>
            <a:ext cx="7685037" cy="1325563"/>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03F3930-F8C8-43B1-BC1A-6264F4ACB2E1}"/>
              </a:ext>
            </a:extLst>
          </p:cNvPr>
          <p:cNvSpPr>
            <a:spLocks noGrp="1"/>
          </p:cNvSpPr>
          <p:nvPr>
            <p:ph type="body" idx="1"/>
          </p:nvPr>
        </p:nvSpPr>
        <p:spPr>
          <a:xfrm>
            <a:off x="457200" y="2096713"/>
            <a:ext cx="7685037" cy="408025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B9F4F2F7-3ECA-43D7-BFF3-FBB407AEAB46}"/>
              </a:ext>
            </a:extLst>
          </p:cNvPr>
          <p:cNvSpPr>
            <a:spLocks noGrp="1"/>
          </p:cNvSpPr>
          <p:nvPr>
            <p:ph type="dt" sz="half" idx="2"/>
          </p:nvPr>
        </p:nvSpPr>
        <p:spPr>
          <a:xfrm>
            <a:off x="457200" y="6356350"/>
            <a:ext cx="2743200" cy="365125"/>
          </a:xfrm>
          <a:prstGeom prst="rect">
            <a:avLst/>
          </a:prstGeom>
        </p:spPr>
        <p:txBody>
          <a:bodyPr vert="horz" lIns="91440" tIns="45720" rIns="91440" bIns="45720" rtlCol="0" anchor="ctr"/>
          <a:lstStyle>
            <a:lvl1pPr algn="l">
              <a:defRPr sz="1000" spc="110" baseline="0">
                <a:solidFill>
                  <a:schemeClr val="tx1">
                    <a:tint val="75000"/>
                  </a:schemeClr>
                </a:solidFill>
              </a:defRPr>
            </a:lvl1pPr>
          </a:lstStyle>
          <a:p>
            <a:fld id="{D208048B-57AF-4F53-BC84-8E0A1033FBEC}" type="datetimeFigureOut">
              <a:rPr lang="en-US" smtClean="0"/>
              <a:pPr/>
              <a:t>5/4/21</a:t>
            </a:fld>
            <a:endParaRPr lang="en-US" dirty="0"/>
          </a:p>
        </p:txBody>
      </p:sp>
      <p:sp>
        <p:nvSpPr>
          <p:cNvPr id="5" name="Footer Placeholder 4">
            <a:extLst>
              <a:ext uri="{FF2B5EF4-FFF2-40B4-BE49-F238E27FC236}">
                <a16:creationId xmlns:a16="http://schemas.microsoft.com/office/drawing/2014/main" id="{1D3A193F-0B61-43DD-8E45-EFEAC43E3826}"/>
              </a:ext>
            </a:extLst>
          </p:cNvPr>
          <p:cNvSpPr>
            <a:spLocks noGrp="1"/>
          </p:cNvSpPr>
          <p:nvPr>
            <p:ph type="ftr" sz="quarter" idx="3"/>
          </p:nvPr>
        </p:nvSpPr>
        <p:spPr>
          <a:xfrm>
            <a:off x="457200" y="155448"/>
            <a:ext cx="4114800" cy="365125"/>
          </a:xfrm>
          <a:prstGeom prst="rect">
            <a:avLst/>
          </a:prstGeom>
        </p:spPr>
        <p:txBody>
          <a:bodyPr vert="horz" lIns="91440" tIns="45720" rIns="91440" bIns="45720" rtlCol="0" anchor="ctr"/>
          <a:lstStyle>
            <a:lvl1pPr algn="l">
              <a:defRPr sz="1000" spc="110" baseline="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64625961-D3A8-4945-AEE4-EE1952DBDCAE}"/>
              </a:ext>
            </a:extLst>
          </p:cNvPr>
          <p:cNvSpPr>
            <a:spLocks noGrp="1"/>
          </p:cNvSpPr>
          <p:nvPr>
            <p:ph type="sldNum" sz="quarter" idx="4"/>
          </p:nvPr>
        </p:nvSpPr>
        <p:spPr>
          <a:xfrm>
            <a:off x="10954512" y="6355080"/>
            <a:ext cx="795528" cy="365760"/>
          </a:xfrm>
          <a:prstGeom prst="rect">
            <a:avLst/>
          </a:prstGeom>
        </p:spPr>
        <p:txBody>
          <a:bodyPr vert="horz" lIns="91440" tIns="45720" rIns="91440" bIns="45720" rtlCol="0" anchor="ctr"/>
          <a:lstStyle>
            <a:lvl1pPr algn="r">
              <a:defRPr sz="1000" spc="110" baseline="0">
                <a:solidFill>
                  <a:schemeClr val="tx1">
                    <a:tint val="75000"/>
                  </a:schemeClr>
                </a:solidFill>
              </a:defRPr>
            </a:lvl1pPr>
          </a:lstStyle>
          <a:p>
            <a:fld id="{BD8A8A1B-4E1E-43EF-8A39-7D4A3879B941}" type="slidenum">
              <a:rPr lang="en-US" smtClean="0"/>
              <a:pPr/>
              <a:t>‹#›</a:t>
            </a:fld>
            <a:endParaRPr lang="en-US" dirty="0"/>
          </a:p>
        </p:txBody>
      </p:sp>
    </p:spTree>
    <p:extLst>
      <p:ext uri="{BB962C8B-B14F-4D97-AF65-F5344CB8AC3E}">
        <p14:creationId xmlns:p14="http://schemas.microsoft.com/office/powerpoint/2010/main" val="2665500265"/>
      </p:ext>
    </p:extLst>
  </p:cSld>
  <p:clrMap bg1="dk1" tx1="lt1" bg2="dk2" tx2="lt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jpe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jpe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21.png"/><Relationship Id="rId7" Type="http://schemas.openxmlformats.org/officeDocument/2006/relationships/diagramColors" Target="../diagrams/colors1.xml"/><Relationship Id="rId2" Type="http://schemas.openxmlformats.org/officeDocument/2006/relationships/image" Target="../media/image1.jpeg"/><Relationship Id="rId1" Type="http://schemas.openxmlformats.org/officeDocument/2006/relationships/slideLayout" Target="../slideLayouts/slideLayout4.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Background Fill">
            <a:extLst>
              <a:ext uri="{FF2B5EF4-FFF2-40B4-BE49-F238E27FC236}">
                <a16:creationId xmlns:a16="http://schemas.microsoft.com/office/drawing/2014/main" id="{B6D694DB-A3FC-4F14-A225-17BEBA4416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w="9525" cap="flat">
            <a:noFill/>
            <a:prstDash val="solid"/>
            <a:miter/>
          </a:ln>
        </p:spPr>
        <p:txBody>
          <a:bodyPr rtlCol="0" anchor="ctr"/>
          <a:lstStyle/>
          <a:p>
            <a:endParaRPr lang="en-US">
              <a:solidFill>
                <a:schemeClr val="tx1"/>
              </a:solidFill>
            </a:endParaRPr>
          </a:p>
        </p:txBody>
      </p:sp>
      <p:pic>
        <p:nvPicPr>
          <p:cNvPr id="4" name="Video 3">
            <a:extLst>
              <a:ext uri="{FF2B5EF4-FFF2-40B4-BE49-F238E27FC236}">
                <a16:creationId xmlns:a16="http://schemas.microsoft.com/office/drawing/2014/main" id="{52F97872-1C3A-486C-AD3D-5BCEC8412099}"/>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alphaModFix/>
          </a:blip>
          <a:srcRect t="259" r="-1" b="-1"/>
          <a:stretch/>
        </p:blipFill>
        <p:spPr>
          <a:xfrm>
            <a:off x="0" y="0"/>
            <a:ext cx="12188941" cy="6857990"/>
          </a:xfrm>
          <a:prstGeom prst="rect">
            <a:avLst/>
          </a:prstGeom>
        </p:spPr>
      </p:pic>
      <p:sp>
        <p:nvSpPr>
          <p:cNvPr id="11" name="Rectangle 10">
            <a:extLst>
              <a:ext uri="{FF2B5EF4-FFF2-40B4-BE49-F238E27FC236}">
                <a16:creationId xmlns:a16="http://schemas.microsoft.com/office/drawing/2014/main" id="{2F45987A-3A2E-45FE-947D-464BBA890C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944762" y="-389238"/>
            <a:ext cx="6858000" cy="7636476"/>
          </a:xfrm>
          <a:prstGeom prst="rect">
            <a:avLst/>
          </a:prstGeom>
          <a:gradFill>
            <a:gsLst>
              <a:gs pos="100000">
                <a:srgbClr val="000000">
                  <a:alpha val="0"/>
                </a:srgbClr>
              </a:gs>
              <a:gs pos="0">
                <a:schemeClr val="tx1"/>
              </a:gs>
              <a:gs pos="0">
                <a:srgbClr val="000000">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657A213-9B9D-0E4D-9E70-2CB09A83D41C}"/>
              </a:ext>
            </a:extLst>
          </p:cNvPr>
          <p:cNvSpPr>
            <a:spLocks noGrp="1"/>
          </p:cNvSpPr>
          <p:nvPr>
            <p:ph type="ctrTitle"/>
          </p:nvPr>
        </p:nvSpPr>
        <p:spPr>
          <a:xfrm>
            <a:off x="6211615" y="171425"/>
            <a:ext cx="5881538" cy="3664851"/>
          </a:xfrm>
        </p:spPr>
        <p:txBody>
          <a:bodyPr anchor="t">
            <a:normAutofit/>
          </a:bodyPr>
          <a:lstStyle/>
          <a:p>
            <a:r>
              <a:rPr lang="en-US" sz="6000" dirty="0">
                <a:solidFill>
                  <a:srgbClr val="FFFFFF"/>
                </a:solidFill>
              </a:rPr>
              <a:t>Classifying apple leaf disease with CNN and transfer learning.</a:t>
            </a:r>
          </a:p>
        </p:txBody>
      </p:sp>
      <p:sp>
        <p:nvSpPr>
          <p:cNvPr id="3" name="Subtitle 2">
            <a:extLst>
              <a:ext uri="{FF2B5EF4-FFF2-40B4-BE49-F238E27FC236}">
                <a16:creationId xmlns:a16="http://schemas.microsoft.com/office/drawing/2014/main" id="{4A1B7D8C-2280-3E41-9DC1-6E6E2230A864}"/>
              </a:ext>
            </a:extLst>
          </p:cNvPr>
          <p:cNvSpPr>
            <a:spLocks noGrp="1"/>
          </p:cNvSpPr>
          <p:nvPr>
            <p:ph type="subTitle" idx="1"/>
          </p:nvPr>
        </p:nvSpPr>
        <p:spPr>
          <a:xfrm>
            <a:off x="6377699" y="3836276"/>
            <a:ext cx="5549369" cy="772297"/>
          </a:xfrm>
        </p:spPr>
        <p:txBody>
          <a:bodyPr>
            <a:normAutofit/>
          </a:bodyPr>
          <a:lstStyle/>
          <a:p>
            <a:pPr algn="r"/>
            <a:r>
              <a:rPr lang="en-US" dirty="0">
                <a:solidFill>
                  <a:srgbClr val="FFFFFF"/>
                </a:solidFill>
              </a:rPr>
              <a:t>by Brian Ingram</a:t>
            </a:r>
          </a:p>
        </p:txBody>
      </p:sp>
    </p:spTree>
    <p:extLst>
      <p:ext uri="{BB962C8B-B14F-4D97-AF65-F5344CB8AC3E}">
        <p14:creationId xmlns:p14="http://schemas.microsoft.com/office/powerpoint/2010/main" val="399728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17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F358BAA-9C8A-4E17-BAD8-32FD6FFEA7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9525" cap="flat">
            <a:noFill/>
            <a:prstDash val="solid"/>
            <a:miter/>
          </a:ln>
        </p:spPr>
        <p:txBody>
          <a:bodyPr rtlCol="0" anchor="ctr"/>
          <a:lstStyle/>
          <a:p>
            <a:endParaRPr lang="en-US">
              <a:solidFill>
                <a:schemeClr val="tx1"/>
              </a:solidFill>
            </a:endParaRPr>
          </a:p>
        </p:txBody>
      </p:sp>
      <p:sp>
        <p:nvSpPr>
          <p:cNvPr id="13" name="Color Fill">
            <a:extLst>
              <a:ext uri="{FF2B5EF4-FFF2-40B4-BE49-F238E27FC236}">
                <a16:creationId xmlns:a16="http://schemas.microsoft.com/office/drawing/2014/main" id="{4D6F41A4-BEE3-4935-9371-4ADEA67A22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lumMod val="75000"/>
              <a:lumOff val="25000"/>
              <a:alpha val="40000"/>
            </a:schemeClr>
          </a:solidFill>
          <a:ln w="9525" cap="flat">
            <a:noFill/>
            <a:prstDash val="solid"/>
            <a:miter/>
          </a:ln>
        </p:spPr>
        <p:txBody>
          <a:bodyPr rtlCol="0" anchor="ctr"/>
          <a:lstStyle/>
          <a:p>
            <a:endParaRPr lang="en-US" dirty="0">
              <a:solidFill>
                <a:schemeClr val="bg2">
                  <a:lumMod val="75000"/>
                  <a:lumOff val="25000"/>
                </a:schemeClr>
              </a:solidFill>
            </a:endParaRPr>
          </a:p>
        </p:txBody>
      </p:sp>
      <p:grpSp>
        <p:nvGrpSpPr>
          <p:cNvPr id="15" name="Group 14">
            <a:extLst>
              <a:ext uri="{FF2B5EF4-FFF2-40B4-BE49-F238E27FC236}">
                <a16:creationId xmlns:a16="http://schemas.microsoft.com/office/drawing/2014/main" id="{7726F010-956A-40BC-8A1F-8002DC729B4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351566" y="0"/>
            <a:ext cx="3840434" cy="6858000"/>
            <a:chOff x="8351565" y="0"/>
            <a:chExt cx="3840434" cy="6858000"/>
          </a:xfrm>
        </p:grpSpPr>
        <p:sp>
          <p:nvSpPr>
            <p:cNvPr id="16" name="Oval 15">
              <a:extLst>
                <a:ext uri="{FF2B5EF4-FFF2-40B4-BE49-F238E27FC236}">
                  <a16:creationId xmlns:a16="http://schemas.microsoft.com/office/drawing/2014/main" id="{D386E468-0048-46C4-ADDD-FBE7A6AE9F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60165" y="519204"/>
              <a:ext cx="474635" cy="47463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7" name="Freeform: Shape 16">
              <a:extLst>
                <a:ext uri="{FF2B5EF4-FFF2-40B4-BE49-F238E27FC236}">
                  <a16:creationId xmlns:a16="http://schemas.microsoft.com/office/drawing/2014/main" id="{C5B35ED4-0C31-4C8C-A45E-6A3EDEAB28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5871" y="0"/>
              <a:ext cx="2955657" cy="679194"/>
            </a:xfrm>
            <a:custGeom>
              <a:avLst/>
              <a:gdLst>
                <a:gd name="connsiteX0" fmla="*/ 0 w 2955657"/>
                <a:gd name="connsiteY0" fmla="*/ 0 h 679194"/>
                <a:gd name="connsiteX1" fmla="*/ 2955657 w 2955657"/>
                <a:gd name="connsiteY1" fmla="*/ 0 h 679194"/>
                <a:gd name="connsiteX2" fmla="*/ 2892839 w 2955657"/>
                <a:gd name="connsiteY2" fmla="*/ 84007 h 679194"/>
                <a:gd name="connsiteX3" fmla="*/ 1630760 w 2955657"/>
                <a:gd name="connsiteY3" fmla="*/ 679194 h 679194"/>
                <a:gd name="connsiteX4" fmla="*/ 0 w 2955657"/>
                <a:gd name="connsiteY4" fmla="*/ 679194 h 6791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5657" h="679194">
                  <a:moveTo>
                    <a:pt x="0" y="0"/>
                  </a:moveTo>
                  <a:lnTo>
                    <a:pt x="2955657" y="0"/>
                  </a:lnTo>
                  <a:lnTo>
                    <a:pt x="2892839" y="84007"/>
                  </a:lnTo>
                  <a:cubicBezTo>
                    <a:pt x="2592855" y="447504"/>
                    <a:pt x="2138868" y="679194"/>
                    <a:pt x="1630760" y="679194"/>
                  </a:cubicBezTo>
                  <a:lnTo>
                    <a:pt x="0" y="679194"/>
                  </a:lnTo>
                  <a:close/>
                </a:path>
              </a:pathLst>
            </a:custGeom>
            <a:solidFill>
              <a:schemeClr val="accent1">
                <a:lumMod val="60000"/>
                <a:lumOff val="40000"/>
                <a:alpha val="60000"/>
              </a:schemeClr>
            </a:solidFill>
            <a:ln w="9331" cap="flat">
              <a:noFill/>
              <a:prstDash val="solid"/>
              <a:miter/>
            </a:ln>
          </p:spPr>
          <p:txBody>
            <a:bodyPr rtlCol="0" anchor="ctr"/>
            <a:lstStyle/>
            <a:p>
              <a:pPr lvl="0"/>
              <a:endParaRPr lang="en-US"/>
            </a:p>
          </p:txBody>
        </p:sp>
        <p:sp>
          <p:nvSpPr>
            <p:cNvPr id="18" name="Freeform: Shape 17">
              <a:extLst>
                <a:ext uri="{FF2B5EF4-FFF2-40B4-BE49-F238E27FC236}">
                  <a16:creationId xmlns:a16="http://schemas.microsoft.com/office/drawing/2014/main" id="{B40A1EF3-FA93-48F4-9F82-BC0C796357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51565" y="4121414"/>
              <a:ext cx="3266317" cy="2736586"/>
            </a:xfrm>
            <a:custGeom>
              <a:avLst/>
              <a:gdLst>
                <a:gd name="connsiteX0" fmla="*/ 1635557 w 3266317"/>
                <a:gd name="connsiteY0" fmla="*/ 0 h 2736586"/>
                <a:gd name="connsiteX1" fmla="*/ 3266317 w 3266317"/>
                <a:gd name="connsiteY1" fmla="*/ 0 h 2736586"/>
                <a:gd name="connsiteX2" fmla="*/ 3266317 w 3266317"/>
                <a:gd name="connsiteY2" fmla="*/ 1630760 h 2736586"/>
                <a:gd name="connsiteX3" fmla="*/ 2892838 w 3266317"/>
                <a:gd name="connsiteY3" fmla="*/ 2671131 h 2736586"/>
                <a:gd name="connsiteX4" fmla="*/ 2833348 w 3266317"/>
                <a:gd name="connsiteY4" fmla="*/ 2736586 h 2736586"/>
                <a:gd name="connsiteX5" fmla="*/ 0 w 3266317"/>
                <a:gd name="connsiteY5" fmla="*/ 2736586 h 2736586"/>
                <a:gd name="connsiteX6" fmla="*/ 0 w 3266317"/>
                <a:gd name="connsiteY6" fmla="*/ 1635558 h 2736586"/>
                <a:gd name="connsiteX7" fmla="*/ 1635557 w 3266317"/>
                <a:gd name="connsiteY7" fmla="*/ 0 h 2736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66317" h="2736586">
                  <a:moveTo>
                    <a:pt x="1635557" y="0"/>
                  </a:moveTo>
                  <a:lnTo>
                    <a:pt x="3266317" y="0"/>
                  </a:lnTo>
                  <a:lnTo>
                    <a:pt x="3266317" y="1630760"/>
                  </a:lnTo>
                  <a:cubicBezTo>
                    <a:pt x="3266317" y="2025955"/>
                    <a:pt x="3126159" y="2388411"/>
                    <a:pt x="2892838" y="2671131"/>
                  </a:cubicBezTo>
                  <a:lnTo>
                    <a:pt x="2833348" y="2736586"/>
                  </a:lnTo>
                  <a:lnTo>
                    <a:pt x="0" y="2736586"/>
                  </a:lnTo>
                  <a:lnTo>
                    <a:pt x="0" y="1635558"/>
                  </a:lnTo>
                  <a:cubicBezTo>
                    <a:pt x="0" y="732255"/>
                    <a:pt x="732254" y="0"/>
                    <a:pt x="1635557" y="0"/>
                  </a:cubicBezTo>
                  <a:close/>
                </a:path>
              </a:pathLst>
            </a:custGeom>
            <a:solidFill>
              <a:schemeClr val="accent1">
                <a:lumMod val="60000"/>
                <a:lumOff val="40000"/>
                <a:alpha val="60000"/>
              </a:schemeClr>
            </a:solidFill>
            <a:ln w="9331" cap="flat">
              <a:noFill/>
              <a:prstDash val="solid"/>
              <a:miter/>
            </a:ln>
          </p:spPr>
          <p:txBody>
            <a:bodyPr rtlCol="0" anchor="ctr"/>
            <a:lstStyle/>
            <a:p>
              <a:pPr lvl="0"/>
              <a:endParaRPr lang="en-US" dirty="0"/>
            </a:p>
          </p:txBody>
        </p:sp>
        <p:sp>
          <p:nvSpPr>
            <p:cNvPr id="19" name="Freeform: Shape 18">
              <a:extLst>
                <a:ext uri="{FF2B5EF4-FFF2-40B4-BE49-F238E27FC236}">
                  <a16:creationId xmlns:a16="http://schemas.microsoft.com/office/drawing/2014/main" id="{A985F09D-6969-44D0-B04F-4EDE0FEDAF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755674" y="3386384"/>
              <a:ext cx="436325" cy="1309674"/>
            </a:xfrm>
            <a:custGeom>
              <a:avLst/>
              <a:gdLst>
                <a:gd name="connsiteX0" fmla="*/ 470325 w 477612"/>
                <a:gd name="connsiteY0" fmla="*/ 0 h 1433600"/>
                <a:gd name="connsiteX1" fmla="*/ 475607 w 477612"/>
                <a:gd name="connsiteY1" fmla="*/ 3701 h 1433600"/>
                <a:gd name="connsiteX2" fmla="*/ 477612 w 477612"/>
                <a:gd name="connsiteY2" fmla="*/ 5160 h 1433600"/>
                <a:gd name="connsiteX3" fmla="*/ 477612 w 477612"/>
                <a:gd name="connsiteY3" fmla="*/ 1428441 h 1433600"/>
                <a:gd name="connsiteX4" fmla="*/ 475607 w 477612"/>
                <a:gd name="connsiteY4" fmla="*/ 1429900 h 1433600"/>
                <a:gd name="connsiteX5" fmla="*/ 470325 w 477612"/>
                <a:gd name="connsiteY5" fmla="*/ 1433600 h 1433600"/>
                <a:gd name="connsiteX6" fmla="*/ 0 w 477612"/>
                <a:gd name="connsiteY6" fmla="*/ 716800 h 1433600"/>
                <a:gd name="connsiteX7" fmla="*/ 470325 w 477612"/>
                <a:gd name="connsiteY7" fmla="*/ 0 h 143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7612" h="1433600">
                  <a:moveTo>
                    <a:pt x="470325" y="0"/>
                  </a:moveTo>
                  <a:cubicBezTo>
                    <a:pt x="470325" y="0"/>
                    <a:pt x="472162" y="1254"/>
                    <a:pt x="475607" y="3701"/>
                  </a:cubicBezTo>
                  <a:lnTo>
                    <a:pt x="477612" y="5160"/>
                  </a:lnTo>
                  <a:lnTo>
                    <a:pt x="477612" y="1428441"/>
                  </a:lnTo>
                  <a:lnTo>
                    <a:pt x="475607" y="1429900"/>
                  </a:lnTo>
                  <a:cubicBezTo>
                    <a:pt x="472162" y="1432347"/>
                    <a:pt x="470325" y="1433600"/>
                    <a:pt x="470325" y="1433600"/>
                  </a:cubicBezTo>
                  <a:cubicBezTo>
                    <a:pt x="470325" y="1433600"/>
                    <a:pt x="0" y="1112672"/>
                    <a:pt x="0" y="716800"/>
                  </a:cubicBezTo>
                  <a:cubicBezTo>
                    <a:pt x="0" y="320929"/>
                    <a:pt x="470325" y="0"/>
                    <a:pt x="470325" y="0"/>
                  </a:cubicBezTo>
                  <a:close/>
                </a:path>
              </a:pathLst>
            </a:custGeom>
            <a:pattFill prst="pct5">
              <a:fgClr>
                <a:schemeClr val="accent4">
                  <a:lumMod val="20000"/>
                  <a:lumOff val="80000"/>
                </a:schemeClr>
              </a:fgClr>
              <a:bgClr>
                <a:schemeClr val="accent4">
                  <a:lumMod val="60000"/>
                  <a:lumOff val="40000"/>
                </a:schemeClr>
              </a:bgClr>
            </a:pattFill>
            <a:ln w="9525" cap="flat">
              <a:noFill/>
              <a:prstDash val="solid"/>
              <a:miter/>
            </a:ln>
          </p:spPr>
          <p:txBody>
            <a:bodyPr rtlCol="0" anchor="ctr"/>
            <a:lstStyle/>
            <a:p>
              <a:pPr lvl="0"/>
              <a:endParaRPr lang="en-US" dirty="0"/>
            </a:p>
          </p:txBody>
        </p:sp>
        <p:sp>
          <p:nvSpPr>
            <p:cNvPr id="20" name="Graphic 9">
              <a:extLst>
                <a:ext uri="{FF2B5EF4-FFF2-40B4-BE49-F238E27FC236}">
                  <a16:creationId xmlns:a16="http://schemas.microsoft.com/office/drawing/2014/main" id="{003913A0-A3C0-4ED8-8920-318068FBC4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5870" y="791588"/>
              <a:ext cx="3232012" cy="3232012"/>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p>
              <a:pPr lvl="0"/>
              <a:endParaRPr lang="en-US"/>
            </a:p>
          </p:txBody>
        </p:sp>
      </p:grpSp>
      <p:sp>
        <p:nvSpPr>
          <p:cNvPr id="22" name="Texture">
            <a:extLst>
              <a:ext uri="{FF2B5EF4-FFF2-40B4-BE49-F238E27FC236}">
                <a16:creationId xmlns:a16="http://schemas.microsoft.com/office/drawing/2014/main" id="{7FE1D329-7CB2-4DF5-B0C0-36DD19EBC6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blipFill dpi="0" rotWithShape="1">
            <a:blip r:embed="rId3">
              <a:alphaModFix amt="6000"/>
            </a:blip>
            <a:srcRect/>
            <a:tile tx="0" ty="0" sx="100000" sy="100000" flip="none" algn="tl"/>
          </a:blipFill>
          <a:ln w="9525" cap="flat">
            <a:noFill/>
            <a:prstDash val="solid"/>
            <a:miter/>
          </a:ln>
        </p:spPr>
        <p:txBody>
          <a:bodyPr rtlCol="0" anchor="ctr"/>
          <a:lstStyle/>
          <a:p>
            <a:endParaRPr lang="en-US" dirty="0"/>
          </a:p>
        </p:txBody>
      </p:sp>
      <p:sp>
        <p:nvSpPr>
          <p:cNvPr id="24" name="Background Fill">
            <a:extLst>
              <a:ext uri="{FF2B5EF4-FFF2-40B4-BE49-F238E27FC236}">
                <a16:creationId xmlns:a16="http://schemas.microsoft.com/office/drawing/2014/main" id="{B6D694DB-A3FC-4F14-A225-17BEBA4416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w="9525" cap="flat">
            <a:noFill/>
            <a:prstDash val="solid"/>
            <a:miter/>
          </a:ln>
        </p:spPr>
        <p:txBody>
          <a:bodyPr rtlCol="0" anchor="ctr"/>
          <a:lstStyle/>
          <a:p>
            <a:endParaRPr lang="en-US">
              <a:solidFill>
                <a:schemeClr val="tx1"/>
              </a:solidFill>
            </a:endParaRPr>
          </a:p>
        </p:txBody>
      </p:sp>
      <p:pic>
        <p:nvPicPr>
          <p:cNvPr id="6" name="Content Placeholder 5" descr="A picture containing grass, outdoor, green, plant&#10;&#10;Description automatically generated">
            <a:extLst>
              <a:ext uri="{FF2B5EF4-FFF2-40B4-BE49-F238E27FC236}">
                <a16:creationId xmlns:a16="http://schemas.microsoft.com/office/drawing/2014/main" id="{4AA1B3C7-6927-1E42-85FB-F066BC2AC890}"/>
              </a:ext>
            </a:extLst>
          </p:cNvPr>
          <p:cNvPicPr>
            <a:picLocks noGrp="1" noChangeAspect="1"/>
          </p:cNvPicPr>
          <p:nvPr>
            <p:ph sz="half" idx="2"/>
          </p:nvPr>
        </p:nvPicPr>
        <p:blipFill rotWithShape="1">
          <a:blip r:embed="rId4">
            <a:alphaModFix/>
          </a:blip>
          <a:srcRect t="22910" r="-1" b="20684"/>
          <a:stretch/>
        </p:blipFill>
        <p:spPr>
          <a:xfrm>
            <a:off x="1530" y="10"/>
            <a:ext cx="12188941" cy="6857990"/>
          </a:xfrm>
          <a:prstGeom prst="rect">
            <a:avLst/>
          </a:prstGeom>
        </p:spPr>
      </p:pic>
      <p:sp>
        <p:nvSpPr>
          <p:cNvPr id="26" name="Rectangle 25">
            <a:extLst>
              <a:ext uri="{FF2B5EF4-FFF2-40B4-BE49-F238E27FC236}">
                <a16:creationId xmlns:a16="http://schemas.microsoft.com/office/drawing/2014/main" id="{6233B4D5-2565-4CC0-A9B1-C9EA9E9DE3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89239" y="-389238"/>
            <a:ext cx="6858000" cy="7636476"/>
          </a:xfrm>
          <a:prstGeom prst="rect">
            <a:avLst/>
          </a:prstGeom>
          <a:gradFill>
            <a:gsLst>
              <a:gs pos="100000">
                <a:srgbClr val="000000">
                  <a:alpha val="0"/>
                </a:srgbClr>
              </a:gs>
              <a:gs pos="0">
                <a:schemeClr val="tx1"/>
              </a:gs>
              <a:gs pos="0">
                <a:srgbClr val="000000">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46D4928-375A-1645-805F-F90D24BAE780}"/>
              </a:ext>
            </a:extLst>
          </p:cNvPr>
          <p:cNvSpPr>
            <a:spLocks noGrp="1"/>
          </p:cNvSpPr>
          <p:nvPr>
            <p:ph type="title"/>
          </p:nvPr>
        </p:nvSpPr>
        <p:spPr>
          <a:xfrm>
            <a:off x="141889" y="339597"/>
            <a:ext cx="7179279" cy="932155"/>
          </a:xfrm>
        </p:spPr>
        <p:txBody>
          <a:bodyPr vert="horz" lIns="91440" tIns="45720" rIns="91440" bIns="45720" rtlCol="0" anchor="t">
            <a:normAutofit fontScale="90000"/>
          </a:bodyPr>
          <a:lstStyle/>
          <a:p>
            <a:r>
              <a:rPr lang="en-US" sz="5400" dirty="0">
                <a:solidFill>
                  <a:srgbClr val="FFFFFF"/>
                </a:solidFill>
              </a:rPr>
              <a:t>Disease classes - Complex</a:t>
            </a:r>
          </a:p>
        </p:txBody>
      </p:sp>
      <p:sp>
        <p:nvSpPr>
          <p:cNvPr id="7" name="TextBox 6">
            <a:extLst>
              <a:ext uri="{FF2B5EF4-FFF2-40B4-BE49-F238E27FC236}">
                <a16:creationId xmlns:a16="http://schemas.microsoft.com/office/drawing/2014/main" id="{D8C4E306-E251-E047-B7D6-FEFC5930FC7D}"/>
              </a:ext>
            </a:extLst>
          </p:cNvPr>
          <p:cNvSpPr txBox="1"/>
          <p:nvPr/>
        </p:nvSpPr>
        <p:spPr>
          <a:xfrm>
            <a:off x="199698" y="1524000"/>
            <a:ext cx="2627586" cy="4401205"/>
          </a:xfrm>
          <a:prstGeom prst="rect">
            <a:avLst/>
          </a:prstGeom>
          <a:noFill/>
        </p:spPr>
        <p:txBody>
          <a:bodyPr wrap="square" rtlCol="0">
            <a:spAutoFit/>
          </a:bodyPr>
          <a:lstStyle/>
          <a:p>
            <a:r>
              <a:rPr lang="en-US" sz="2800" dirty="0">
                <a:solidFill>
                  <a:srgbClr val="00FFFF"/>
                </a:solidFill>
              </a:rPr>
              <a:t>Unhealthy leaves with too many diseases to classify visually will have the complex class and may also have a subset of the diseases identified.</a:t>
            </a:r>
          </a:p>
        </p:txBody>
      </p:sp>
    </p:spTree>
    <p:extLst>
      <p:ext uri="{BB962C8B-B14F-4D97-AF65-F5344CB8AC3E}">
        <p14:creationId xmlns:p14="http://schemas.microsoft.com/office/powerpoint/2010/main" val="37494538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Background Fill">
            <a:extLst>
              <a:ext uri="{FF2B5EF4-FFF2-40B4-BE49-F238E27FC236}">
                <a16:creationId xmlns:a16="http://schemas.microsoft.com/office/drawing/2014/main" id="{681F9FCB-1E38-43E9-8567-6292F48420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9525" cap="flat">
            <a:noFill/>
            <a:prstDash val="solid"/>
            <a:miter/>
          </a:ln>
        </p:spPr>
        <p:txBody>
          <a:bodyPr rtlCol="0" anchor="ctr"/>
          <a:lstStyle/>
          <a:p>
            <a:endParaRPr lang="en-US">
              <a:solidFill>
                <a:schemeClr val="tx1"/>
              </a:solidFill>
            </a:endParaRPr>
          </a:p>
        </p:txBody>
      </p:sp>
      <p:sp>
        <p:nvSpPr>
          <p:cNvPr id="12" name="Color Fill">
            <a:extLst>
              <a:ext uri="{FF2B5EF4-FFF2-40B4-BE49-F238E27FC236}">
                <a16:creationId xmlns:a16="http://schemas.microsoft.com/office/drawing/2014/main" id="{774C59F6-927E-4017-B42A-7B08AAE14C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pattFill prst="pct5">
            <a:fgClr>
              <a:schemeClr val="accent4">
                <a:lumMod val="50000"/>
              </a:schemeClr>
            </a:fgClr>
            <a:bgClr>
              <a:schemeClr val="accent4">
                <a:lumMod val="75000"/>
              </a:schemeClr>
            </a:bgClr>
          </a:pattFill>
          <a:ln w="9525" cap="flat">
            <a:noFill/>
            <a:prstDash val="solid"/>
            <a:miter/>
          </a:ln>
        </p:spPr>
        <p:txBody>
          <a:bodyPr rtlCol="0" anchor="ctr"/>
          <a:lstStyle/>
          <a:p>
            <a:endParaRPr lang="en-US">
              <a:solidFill>
                <a:schemeClr val="bg2">
                  <a:lumMod val="75000"/>
                  <a:lumOff val="25000"/>
                </a:schemeClr>
              </a:solidFill>
            </a:endParaRPr>
          </a:p>
        </p:txBody>
      </p:sp>
      <p:sp>
        <p:nvSpPr>
          <p:cNvPr id="14" name="Texture">
            <a:extLst>
              <a:ext uri="{FF2B5EF4-FFF2-40B4-BE49-F238E27FC236}">
                <a16:creationId xmlns:a16="http://schemas.microsoft.com/office/drawing/2014/main" id="{CBA62C31-0C99-4D6C-BD25-B0CF2996B7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blipFill dpi="0" rotWithShape="1">
            <a:blip r:embed="rId2">
              <a:alphaModFix amt="6000"/>
            </a:blip>
            <a:srcRect/>
            <a:tile tx="0" ty="0" sx="100000" sy="100000" flip="none" algn="tl"/>
          </a:blipFill>
          <a:ln w="9525" cap="flat">
            <a:noFill/>
            <a:prstDash val="solid"/>
            <a:miter/>
          </a:ln>
        </p:spPr>
        <p:txBody>
          <a:bodyPr rtlCol="0" anchor="ctr"/>
          <a:lstStyle/>
          <a:p>
            <a:endParaRPr lang="en-US"/>
          </a:p>
        </p:txBody>
      </p:sp>
      <p:pic>
        <p:nvPicPr>
          <p:cNvPr id="5" name="Picture 4" descr="Chart, histogram&#10;&#10;Description automatically generated">
            <a:extLst>
              <a:ext uri="{FF2B5EF4-FFF2-40B4-BE49-F238E27FC236}">
                <a16:creationId xmlns:a16="http://schemas.microsoft.com/office/drawing/2014/main" id="{8E3E9C5C-BA5C-254D-AC40-F285438B0423}"/>
              </a:ext>
            </a:extLst>
          </p:cNvPr>
          <p:cNvPicPr>
            <a:picLocks noChangeAspect="1"/>
          </p:cNvPicPr>
          <p:nvPr/>
        </p:nvPicPr>
        <p:blipFill rotWithShape="1">
          <a:blip r:embed="rId3">
            <a:alphaModFix/>
          </a:blip>
          <a:srcRect t="1810" b="-1"/>
          <a:stretch/>
        </p:blipFill>
        <p:spPr>
          <a:xfrm>
            <a:off x="217814" y="481914"/>
            <a:ext cx="11811052" cy="5943599"/>
          </a:xfrm>
          <a:prstGeom prst="rect">
            <a:avLst/>
          </a:prstGeom>
        </p:spPr>
      </p:pic>
    </p:spTree>
    <p:extLst>
      <p:ext uri="{BB962C8B-B14F-4D97-AF65-F5344CB8AC3E}">
        <p14:creationId xmlns:p14="http://schemas.microsoft.com/office/powerpoint/2010/main" val="33972827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0F358BAA-9C8A-4E17-BAD8-32FD6FFEA7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9525" cap="flat">
            <a:noFill/>
            <a:prstDash val="solid"/>
            <a:miter/>
          </a:ln>
        </p:spPr>
        <p:txBody>
          <a:bodyPr rtlCol="0" anchor="ctr"/>
          <a:lstStyle/>
          <a:p>
            <a:endParaRPr lang="en-US">
              <a:solidFill>
                <a:schemeClr val="tx1"/>
              </a:solidFill>
            </a:endParaRPr>
          </a:p>
        </p:txBody>
      </p:sp>
      <p:sp>
        <p:nvSpPr>
          <p:cNvPr id="15" name="Color Fill">
            <a:extLst>
              <a:ext uri="{FF2B5EF4-FFF2-40B4-BE49-F238E27FC236}">
                <a16:creationId xmlns:a16="http://schemas.microsoft.com/office/drawing/2014/main" id="{4D6F41A4-BEE3-4935-9371-4ADEA67A22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lumMod val="75000"/>
              <a:lumOff val="25000"/>
              <a:alpha val="40000"/>
            </a:schemeClr>
          </a:solidFill>
          <a:ln w="9525" cap="flat">
            <a:noFill/>
            <a:prstDash val="solid"/>
            <a:miter/>
          </a:ln>
        </p:spPr>
        <p:txBody>
          <a:bodyPr rtlCol="0" anchor="ctr"/>
          <a:lstStyle/>
          <a:p>
            <a:endParaRPr lang="en-US" dirty="0">
              <a:solidFill>
                <a:schemeClr val="bg2">
                  <a:lumMod val="75000"/>
                  <a:lumOff val="25000"/>
                </a:schemeClr>
              </a:solidFill>
            </a:endParaRPr>
          </a:p>
        </p:txBody>
      </p:sp>
      <p:grpSp>
        <p:nvGrpSpPr>
          <p:cNvPr id="17" name="Group 16">
            <a:extLst>
              <a:ext uri="{FF2B5EF4-FFF2-40B4-BE49-F238E27FC236}">
                <a16:creationId xmlns:a16="http://schemas.microsoft.com/office/drawing/2014/main" id="{7726F010-956A-40BC-8A1F-8002DC729B4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351566" y="0"/>
            <a:ext cx="3840434" cy="6858000"/>
            <a:chOff x="8351565" y="0"/>
            <a:chExt cx="3840434" cy="6858000"/>
          </a:xfrm>
        </p:grpSpPr>
        <p:sp>
          <p:nvSpPr>
            <p:cNvPr id="18" name="Oval 17">
              <a:extLst>
                <a:ext uri="{FF2B5EF4-FFF2-40B4-BE49-F238E27FC236}">
                  <a16:creationId xmlns:a16="http://schemas.microsoft.com/office/drawing/2014/main" id="{D386E468-0048-46C4-ADDD-FBE7A6AE9F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60165" y="519204"/>
              <a:ext cx="474635" cy="47463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9" name="Freeform: Shape 18">
              <a:extLst>
                <a:ext uri="{FF2B5EF4-FFF2-40B4-BE49-F238E27FC236}">
                  <a16:creationId xmlns:a16="http://schemas.microsoft.com/office/drawing/2014/main" id="{C5B35ED4-0C31-4C8C-A45E-6A3EDEAB28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5871" y="0"/>
              <a:ext cx="2955657" cy="679194"/>
            </a:xfrm>
            <a:custGeom>
              <a:avLst/>
              <a:gdLst>
                <a:gd name="connsiteX0" fmla="*/ 0 w 2955657"/>
                <a:gd name="connsiteY0" fmla="*/ 0 h 679194"/>
                <a:gd name="connsiteX1" fmla="*/ 2955657 w 2955657"/>
                <a:gd name="connsiteY1" fmla="*/ 0 h 679194"/>
                <a:gd name="connsiteX2" fmla="*/ 2892839 w 2955657"/>
                <a:gd name="connsiteY2" fmla="*/ 84007 h 679194"/>
                <a:gd name="connsiteX3" fmla="*/ 1630760 w 2955657"/>
                <a:gd name="connsiteY3" fmla="*/ 679194 h 679194"/>
                <a:gd name="connsiteX4" fmla="*/ 0 w 2955657"/>
                <a:gd name="connsiteY4" fmla="*/ 679194 h 6791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5657" h="679194">
                  <a:moveTo>
                    <a:pt x="0" y="0"/>
                  </a:moveTo>
                  <a:lnTo>
                    <a:pt x="2955657" y="0"/>
                  </a:lnTo>
                  <a:lnTo>
                    <a:pt x="2892839" y="84007"/>
                  </a:lnTo>
                  <a:cubicBezTo>
                    <a:pt x="2592855" y="447504"/>
                    <a:pt x="2138868" y="679194"/>
                    <a:pt x="1630760" y="679194"/>
                  </a:cubicBezTo>
                  <a:lnTo>
                    <a:pt x="0" y="679194"/>
                  </a:lnTo>
                  <a:close/>
                </a:path>
              </a:pathLst>
            </a:custGeom>
            <a:solidFill>
              <a:schemeClr val="accent1">
                <a:lumMod val="60000"/>
                <a:lumOff val="40000"/>
                <a:alpha val="60000"/>
              </a:schemeClr>
            </a:solidFill>
            <a:ln w="9331" cap="flat">
              <a:noFill/>
              <a:prstDash val="solid"/>
              <a:miter/>
            </a:ln>
          </p:spPr>
          <p:txBody>
            <a:bodyPr rtlCol="0" anchor="ctr"/>
            <a:lstStyle/>
            <a:p>
              <a:pPr lvl="0"/>
              <a:endParaRPr lang="en-US"/>
            </a:p>
          </p:txBody>
        </p:sp>
        <p:sp>
          <p:nvSpPr>
            <p:cNvPr id="20" name="Freeform: Shape 19">
              <a:extLst>
                <a:ext uri="{FF2B5EF4-FFF2-40B4-BE49-F238E27FC236}">
                  <a16:creationId xmlns:a16="http://schemas.microsoft.com/office/drawing/2014/main" id="{B40A1EF3-FA93-48F4-9F82-BC0C796357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51565" y="4121414"/>
              <a:ext cx="3266317" cy="2736586"/>
            </a:xfrm>
            <a:custGeom>
              <a:avLst/>
              <a:gdLst>
                <a:gd name="connsiteX0" fmla="*/ 1635557 w 3266317"/>
                <a:gd name="connsiteY0" fmla="*/ 0 h 2736586"/>
                <a:gd name="connsiteX1" fmla="*/ 3266317 w 3266317"/>
                <a:gd name="connsiteY1" fmla="*/ 0 h 2736586"/>
                <a:gd name="connsiteX2" fmla="*/ 3266317 w 3266317"/>
                <a:gd name="connsiteY2" fmla="*/ 1630760 h 2736586"/>
                <a:gd name="connsiteX3" fmla="*/ 2892838 w 3266317"/>
                <a:gd name="connsiteY3" fmla="*/ 2671131 h 2736586"/>
                <a:gd name="connsiteX4" fmla="*/ 2833348 w 3266317"/>
                <a:gd name="connsiteY4" fmla="*/ 2736586 h 2736586"/>
                <a:gd name="connsiteX5" fmla="*/ 0 w 3266317"/>
                <a:gd name="connsiteY5" fmla="*/ 2736586 h 2736586"/>
                <a:gd name="connsiteX6" fmla="*/ 0 w 3266317"/>
                <a:gd name="connsiteY6" fmla="*/ 1635558 h 2736586"/>
                <a:gd name="connsiteX7" fmla="*/ 1635557 w 3266317"/>
                <a:gd name="connsiteY7" fmla="*/ 0 h 2736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66317" h="2736586">
                  <a:moveTo>
                    <a:pt x="1635557" y="0"/>
                  </a:moveTo>
                  <a:lnTo>
                    <a:pt x="3266317" y="0"/>
                  </a:lnTo>
                  <a:lnTo>
                    <a:pt x="3266317" y="1630760"/>
                  </a:lnTo>
                  <a:cubicBezTo>
                    <a:pt x="3266317" y="2025955"/>
                    <a:pt x="3126159" y="2388411"/>
                    <a:pt x="2892838" y="2671131"/>
                  </a:cubicBezTo>
                  <a:lnTo>
                    <a:pt x="2833348" y="2736586"/>
                  </a:lnTo>
                  <a:lnTo>
                    <a:pt x="0" y="2736586"/>
                  </a:lnTo>
                  <a:lnTo>
                    <a:pt x="0" y="1635558"/>
                  </a:lnTo>
                  <a:cubicBezTo>
                    <a:pt x="0" y="732255"/>
                    <a:pt x="732254" y="0"/>
                    <a:pt x="1635557" y="0"/>
                  </a:cubicBezTo>
                  <a:close/>
                </a:path>
              </a:pathLst>
            </a:custGeom>
            <a:solidFill>
              <a:schemeClr val="accent1">
                <a:lumMod val="60000"/>
                <a:lumOff val="40000"/>
                <a:alpha val="60000"/>
              </a:schemeClr>
            </a:solidFill>
            <a:ln w="9331" cap="flat">
              <a:noFill/>
              <a:prstDash val="solid"/>
              <a:miter/>
            </a:ln>
          </p:spPr>
          <p:txBody>
            <a:bodyPr rtlCol="0" anchor="ctr"/>
            <a:lstStyle/>
            <a:p>
              <a:pPr lvl="0"/>
              <a:endParaRPr lang="en-US" dirty="0"/>
            </a:p>
          </p:txBody>
        </p:sp>
        <p:sp>
          <p:nvSpPr>
            <p:cNvPr id="21" name="Freeform: Shape 20">
              <a:extLst>
                <a:ext uri="{FF2B5EF4-FFF2-40B4-BE49-F238E27FC236}">
                  <a16:creationId xmlns:a16="http://schemas.microsoft.com/office/drawing/2014/main" id="{A985F09D-6969-44D0-B04F-4EDE0FEDAF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755674" y="3386384"/>
              <a:ext cx="436325" cy="1309674"/>
            </a:xfrm>
            <a:custGeom>
              <a:avLst/>
              <a:gdLst>
                <a:gd name="connsiteX0" fmla="*/ 470325 w 477612"/>
                <a:gd name="connsiteY0" fmla="*/ 0 h 1433600"/>
                <a:gd name="connsiteX1" fmla="*/ 475607 w 477612"/>
                <a:gd name="connsiteY1" fmla="*/ 3701 h 1433600"/>
                <a:gd name="connsiteX2" fmla="*/ 477612 w 477612"/>
                <a:gd name="connsiteY2" fmla="*/ 5160 h 1433600"/>
                <a:gd name="connsiteX3" fmla="*/ 477612 w 477612"/>
                <a:gd name="connsiteY3" fmla="*/ 1428441 h 1433600"/>
                <a:gd name="connsiteX4" fmla="*/ 475607 w 477612"/>
                <a:gd name="connsiteY4" fmla="*/ 1429900 h 1433600"/>
                <a:gd name="connsiteX5" fmla="*/ 470325 w 477612"/>
                <a:gd name="connsiteY5" fmla="*/ 1433600 h 1433600"/>
                <a:gd name="connsiteX6" fmla="*/ 0 w 477612"/>
                <a:gd name="connsiteY6" fmla="*/ 716800 h 1433600"/>
                <a:gd name="connsiteX7" fmla="*/ 470325 w 477612"/>
                <a:gd name="connsiteY7" fmla="*/ 0 h 143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7612" h="1433600">
                  <a:moveTo>
                    <a:pt x="470325" y="0"/>
                  </a:moveTo>
                  <a:cubicBezTo>
                    <a:pt x="470325" y="0"/>
                    <a:pt x="472162" y="1254"/>
                    <a:pt x="475607" y="3701"/>
                  </a:cubicBezTo>
                  <a:lnTo>
                    <a:pt x="477612" y="5160"/>
                  </a:lnTo>
                  <a:lnTo>
                    <a:pt x="477612" y="1428441"/>
                  </a:lnTo>
                  <a:lnTo>
                    <a:pt x="475607" y="1429900"/>
                  </a:lnTo>
                  <a:cubicBezTo>
                    <a:pt x="472162" y="1432347"/>
                    <a:pt x="470325" y="1433600"/>
                    <a:pt x="470325" y="1433600"/>
                  </a:cubicBezTo>
                  <a:cubicBezTo>
                    <a:pt x="470325" y="1433600"/>
                    <a:pt x="0" y="1112672"/>
                    <a:pt x="0" y="716800"/>
                  </a:cubicBezTo>
                  <a:cubicBezTo>
                    <a:pt x="0" y="320929"/>
                    <a:pt x="470325" y="0"/>
                    <a:pt x="470325" y="0"/>
                  </a:cubicBezTo>
                  <a:close/>
                </a:path>
              </a:pathLst>
            </a:custGeom>
            <a:pattFill prst="pct5">
              <a:fgClr>
                <a:schemeClr val="accent4">
                  <a:lumMod val="20000"/>
                  <a:lumOff val="80000"/>
                </a:schemeClr>
              </a:fgClr>
              <a:bgClr>
                <a:schemeClr val="accent4">
                  <a:lumMod val="60000"/>
                  <a:lumOff val="40000"/>
                </a:schemeClr>
              </a:bgClr>
            </a:pattFill>
            <a:ln w="9525" cap="flat">
              <a:noFill/>
              <a:prstDash val="solid"/>
              <a:miter/>
            </a:ln>
          </p:spPr>
          <p:txBody>
            <a:bodyPr rtlCol="0" anchor="ctr"/>
            <a:lstStyle/>
            <a:p>
              <a:pPr lvl="0"/>
              <a:endParaRPr lang="en-US" dirty="0"/>
            </a:p>
          </p:txBody>
        </p:sp>
        <p:sp>
          <p:nvSpPr>
            <p:cNvPr id="22" name="Graphic 9">
              <a:extLst>
                <a:ext uri="{FF2B5EF4-FFF2-40B4-BE49-F238E27FC236}">
                  <a16:creationId xmlns:a16="http://schemas.microsoft.com/office/drawing/2014/main" id="{003913A0-A3C0-4ED8-8920-318068FBC4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5870" y="791588"/>
              <a:ext cx="3232012" cy="3232012"/>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p>
              <a:pPr lvl="0"/>
              <a:endParaRPr lang="en-US"/>
            </a:p>
          </p:txBody>
        </p:sp>
      </p:grpSp>
      <p:sp>
        <p:nvSpPr>
          <p:cNvPr id="24" name="Texture">
            <a:extLst>
              <a:ext uri="{FF2B5EF4-FFF2-40B4-BE49-F238E27FC236}">
                <a16:creationId xmlns:a16="http://schemas.microsoft.com/office/drawing/2014/main" id="{7FE1D329-7CB2-4DF5-B0C0-36DD19EBC6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blipFill dpi="0" rotWithShape="1">
            <a:blip r:embed="rId2">
              <a:alphaModFix amt="6000"/>
            </a:blip>
            <a:srcRect/>
            <a:tile tx="0" ty="0" sx="100000" sy="100000" flip="none" algn="tl"/>
          </a:blipFill>
          <a:ln w="9525" cap="flat">
            <a:noFill/>
            <a:prstDash val="solid"/>
            <a:miter/>
          </a:ln>
        </p:spPr>
        <p:txBody>
          <a:bodyPr rtlCol="0" anchor="ctr"/>
          <a:lstStyle/>
          <a:p>
            <a:endParaRPr lang="en-US" dirty="0"/>
          </a:p>
        </p:txBody>
      </p:sp>
      <p:sp useBgFill="1">
        <p:nvSpPr>
          <p:cNvPr id="26" name="Background Fill">
            <a:extLst>
              <a:ext uri="{FF2B5EF4-FFF2-40B4-BE49-F238E27FC236}">
                <a16:creationId xmlns:a16="http://schemas.microsoft.com/office/drawing/2014/main" id="{A7971386-B2B0-4A38-8D3B-8CF23AAA61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9525" cap="flat">
            <a:noFill/>
            <a:prstDash val="solid"/>
            <a:miter/>
          </a:ln>
        </p:spPr>
        <p:txBody>
          <a:bodyPr rtlCol="0" anchor="ctr"/>
          <a:lstStyle/>
          <a:p>
            <a:endParaRPr lang="en-US">
              <a:solidFill>
                <a:schemeClr val="tx1"/>
              </a:solidFill>
            </a:endParaRPr>
          </a:p>
        </p:txBody>
      </p:sp>
      <p:sp>
        <p:nvSpPr>
          <p:cNvPr id="28" name="Color Fill">
            <a:extLst>
              <a:ext uri="{FF2B5EF4-FFF2-40B4-BE49-F238E27FC236}">
                <a16:creationId xmlns:a16="http://schemas.microsoft.com/office/drawing/2014/main" id="{8BECD55C-E611-4BCD-B45E-BF01D62348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lumMod val="75000"/>
              <a:lumOff val="25000"/>
              <a:alpha val="40000"/>
            </a:schemeClr>
          </a:solidFill>
          <a:ln w="9525" cap="flat">
            <a:noFill/>
            <a:prstDash val="solid"/>
            <a:miter/>
          </a:ln>
        </p:spPr>
        <p:txBody>
          <a:bodyPr rtlCol="0" anchor="ctr"/>
          <a:lstStyle/>
          <a:p>
            <a:endParaRPr lang="en-US" dirty="0">
              <a:solidFill>
                <a:schemeClr val="bg2">
                  <a:lumMod val="75000"/>
                  <a:lumOff val="25000"/>
                </a:schemeClr>
              </a:solidFill>
            </a:endParaRPr>
          </a:p>
        </p:txBody>
      </p:sp>
      <p:sp>
        <p:nvSpPr>
          <p:cNvPr id="30" name="Graphic 9">
            <a:extLst>
              <a:ext uri="{FF2B5EF4-FFF2-40B4-BE49-F238E27FC236}">
                <a16:creationId xmlns:a16="http://schemas.microsoft.com/office/drawing/2014/main" id="{1B8F0E52-7B96-44E2-BC48-F2D2BAC461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2379" y="16681"/>
            <a:ext cx="6905281" cy="6827374"/>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solidFill>
            <a:srgbClr val="FFFFFF"/>
          </a:solidFill>
          <a:ln w="38100" cap="flat">
            <a:solidFill>
              <a:srgbClr val="F7F7F7"/>
            </a:solidFill>
            <a:prstDash val="solid"/>
            <a:miter/>
          </a:ln>
        </p:spPr>
        <p:txBody>
          <a:bodyPr rtlCol="0" anchor="ctr"/>
          <a:lstStyle/>
          <a:p>
            <a:endParaRPr lang="en-US" dirty="0"/>
          </a:p>
        </p:txBody>
      </p:sp>
      <p:sp>
        <p:nvSpPr>
          <p:cNvPr id="32" name="Texture">
            <a:extLst>
              <a:ext uri="{FF2B5EF4-FFF2-40B4-BE49-F238E27FC236}">
                <a16:creationId xmlns:a16="http://schemas.microsoft.com/office/drawing/2014/main" id="{0D29D77D-2D4E-4868-960B-BEDA724F5C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blipFill dpi="0" rotWithShape="1">
            <a:blip r:embed="rId2">
              <a:alphaModFix amt="6000"/>
            </a:blip>
            <a:srcRect/>
            <a:tile tx="0" ty="0" sx="100000" sy="100000" flip="none" algn="tl"/>
          </a:blipFill>
          <a:ln w="9525"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E4B10FE8-CB99-3646-B526-238DB5F7C0CA}"/>
              </a:ext>
            </a:extLst>
          </p:cNvPr>
          <p:cNvSpPr>
            <a:spLocks noGrp="1"/>
          </p:cNvSpPr>
          <p:nvPr>
            <p:ph type="title"/>
          </p:nvPr>
        </p:nvSpPr>
        <p:spPr>
          <a:xfrm>
            <a:off x="457200" y="676657"/>
            <a:ext cx="4563482" cy="917365"/>
          </a:xfrm>
        </p:spPr>
        <p:txBody>
          <a:bodyPr vert="horz" lIns="91440" tIns="45720" rIns="91440" bIns="45720" rtlCol="0" anchor="b">
            <a:normAutofit/>
          </a:bodyPr>
          <a:lstStyle/>
          <a:p>
            <a:r>
              <a:rPr lang="en-US" sz="5400" dirty="0"/>
              <a:t>My CNN</a:t>
            </a:r>
          </a:p>
        </p:txBody>
      </p:sp>
      <p:pic>
        <p:nvPicPr>
          <p:cNvPr id="8" name="Content Placeholder 7" descr="Table&#10;&#10;Description automatically generated">
            <a:extLst>
              <a:ext uri="{FF2B5EF4-FFF2-40B4-BE49-F238E27FC236}">
                <a16:creationId xmlns:a16="http://schemas.microsoft.com/office/drawing/2014/main" id="{B7F8F892-DF21-C34D-946F-C8F720042F8F}"/>
              </a:ext>
            </a:extLst>
          </p:cNvPr>
          <p:cNvPicPr>
            <a:picLocks noGrp="1" noChangeAspect="1"/>
          </p:cNvPicPr>
          <p:nvPr>
            <p:ph sz="half" idx="2"/>
          </p:nvPr>
        </p:nvPicPr>
        <p:blipFill>
          <a:blip r:embed="rId3"/>
          <a:stretch>
            <a:fillRect/>
          </a:stretch>
        </p:blipFill>
        <p:spPr>
          <a:xfrm>
            <a:off x="6896369" y="1271159"/>
            <a:ext cx="4022686" cy="4610529"/>
          </a:xfrm>
          <a:prstGeom prst="rect">
            <a:avLst/>
          </a:prstGeom>
        </p:spPr>
      </p:pic>
      <p:sp>
        <p:nvSpPr>
          <p:cNvPr id="9" name="TextBox 8">
            <a:extLst>
              <a:ext uri="{FF2B5EF4-FFF2-40B4-BE49-F238E27FC236}">
                <a16:creationId xmlns:a16="http://schemas.microsoft.com/office/drawing/2014/main" id="{94FF110E-F8EE-C447-BA0B-F09B8076DF03}"/>
              </a:ext>
            </a:extLst>
          </p:cNvPr>
          <p:cNvSpPr txBox="1"/>
          <p:nvPr/>
        </p:nvSpPr>
        <p:spPr>
          <a:xfrm>
            <a:off x="605481" y="1791731"/>
            <a:ext cx="4415201" cy="3108543"/>
          </a:xfrm>
          <a:prstGeom prst="rect">
            <a:avLst/>
          </a:prstGeom>
          <a:noFill/>
        </p:spPr>
        <p:txBody>
          <a:bodyPr wrap="square" rtlCol="0">
            <a:spAutoFit/>
          </a:bodyPr>
          <a:lstStyle/>
          <a:p>
            <a:r>
              <a:rPr lang="en-US" sz="2800" dirty="0">
                <a:solidFill>
                  <a:srgbClr val="00FFFF"/>
                </a:solidFill>
              </a:rPr>
              <a:t>Even with 1,391,014 parameters, this neural network does not have enough parameters to classify over 10,000 images of apple leaves.  On to </a:t>
            </a:r>
            <a:r>
              <a:rPr lang="en-US" sz="2800" b="1" dirty="0">
                <a:solidFill>
                  <a:schemeClr val="accent4">
                    <a:lumMod val="60000"/>
                    <a:lumOff val="40000"/>
                  </a:schemeClr>
                </a:solidFill>
              </a:rPr>
              <a:t>transfer learning</a:t>
            </a:r>
            <a:r>
              <a:rPr lang="en-US" sz="2800" dirty="0">
                <a:solidFill>
                  <a:srgbClr val="00FFFF"/>
                </a:solidFill>
              </a:rPr>
              <a:t>.</a:t>
            </a:r>
          </a:p>
        </p:txBody>
      </p:sp>
    </p:spTree>
    <p:extLst>
      <p:ext uri="{BB962C8B-B14F-4D97-AF65-F5344CB8AC3E}">
        <p14:creationId xmlns:p14="http://schemas.microsoft.com/office/powerpoint/2010/main" val="27942940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7041B8-99AC-794D-9E96-11BCDD5DBAA9}"/>
              </a:ext>
            </a:extLst>
          </p:cNvPr>
          <p:cNvSpPr>
            <a:spLocks noGrp="1"/>
          </p:cNvSpPr>
          <p:nvPr>
            <p:ph type="title"/>
          </p:nvPr>
        </p:nvSpPr>
        <p:spPr>
          <a:xfrm>
            <a:off x="848497" y="668393"/>
            <a:ext cx="1779373" cy="691194"/>
          </a:xfrm>
        </p:spPr>
        <p:txBody>
          <a:bodyPr>
            <a:normAutofit fontScale="90000"/>
          </a:bodyPr>
          <a:lstStyle/>
          <a:p>
            <a:r>
              <a:rPr lang="en-US" dirty="0"/>
              <a:t>VGG19</a:t>
            </a:r>
            <a:r>
              <a:rPr lang="en-US" sz="4000" dirty="0"/>
              <a:t> </a:t>
            </a:r>
            <a:endParaRPr lang="en-US" dirty="0"/>
          </a:p>
        </p:txBody>
      </p:sp>
      <p:pic>
        <p:nvPicPr>
          <p:cNvPr id="6" name="Content Placeholder 5" descr="Table&#10;&#10;Description automatically generated">
            <a:extLst>
              <a:ext uri="{FF2B5EF4-FFF2-40B4-BE49-F238E27FC236}">
                <a16:creationId xmlns:a16="http://schemas.microsoft.com/office/drawing/2014/main" id="{0DAE1D5E-E7F8-EF44-9774-D31C299A0399}"/>
              </a:ext>
            </a:extLst>
          </p:cNvPr>
          <p:cNvPicPr>
            <a:picLocks noGrp="1" noChangeAspect="1"/>
          </p:cNvPicPr>
          <p:nvPr>
            <p:ph sz="half" idx="1"/>
          </p:nvPr>
        </p:nvPicPr>
        <p:blipFill>
          <a:blip r:embed="rId2"/>
          <a:stretch>
            <a:fillRect/>
          </a:stretch>
        </p:blipFill>
        <p:spPr>
          <a:xfrm>
            <a:off x="605483" y="1826127"/>
            <a:ext cx="2498672" cy="4350835"/>
          </a:xfrm>
        </p:spPr>
      </p:pic>
      <p:pic>
        <p:nvPicPr>
          <p:cNvPr id="8" name="Content Placeholder 7" descr="Chart, line chart&#10;&#10;Description automatically generated">
            <a:extLst>
              <a:ext uri="{FF2B5EF4-FFF2-40B4-BE49-F238E27FC236}">
                <a16:creationId xmlns:a16="http://schemas.microsoft.com/office/drawing/2014/main" id="{22D57875-8F05-7846-83C0-3FD74A3C6DD5}"/>
              </a:ext>
            </a:extLst>
          </p:cNvPr>
          <p:cNvPicPr>
            <a:picLocks noGrp="1" noChangeAspect="1"/>
          </p:cNvPicPr>
          <p:nvPr>
            <p:ph sz="half" idx="2"/>
          </p:nvPr>
        </p:nvPicPr>
        <p:blipFill>
          <a:blip r:embed="rId3"/>
          <a:stretch>
            <a:fillRect/>
          </a:stretch>
        </p:blipFill>
        <p:spPr>
          <a:xfrm>
            <a:off x="3608172" y="2838821"/>
            <a:ext cx="6746790" cy="3322761"/>
          </a:xfrm>
        </p:spPr>
      </p:pic>
      <p:sp>
        <p:nvSpPr>
          <p:cNvPr id="9" name="TextBox 8">
            <a:extLst>
              <a:ext uri="{FF2B5EF4-FFF2-40B4-BE49-F238E27FC236}">
                <a16:creationId xmlns:a16="http://schemas.microsoft.com/office/drawing/2014/main" id="{A2BF085C-D65F-E346-9D9C-A011C8A877B1}"/>
              </a:ext>
            </a:extLst>
          </p:cNvPr>
          <p:cNvSpPr txBox="1"/>
          <p:nvPr/>
        </p:nvSpPr>
        <p:spPr>
          <a:xfrm>
            <a:off x="3459891" y="681038"/>
            <a:ext cx="6993925" cy="1938992"/>
          </a:xfrm>
          <a:prstGeom prst="rect">
            <a:avLst/>
          </a:prstGeom>
          <a:noFill/>
        </p:spPr>
        <p:txBody>
          <a:bodyPr wrap="square" rtlCol="0">
            <a:spAutoFit/>
          </a:bodyPr>
          <a:lstStyle/>
          <a:p>
            <a:r>
              <a:rPr lang="en-US" sz="2400" dirty="0">
                <a:solidFill>
                  <a:srgbClr val="00FFFF"/>
                </a:solidFill>
              </a:rPr>
              <a:t>Only 3×3 convolutional layers stacked on top of each other in increasing depth. Reducing volume size is handled by max pooling. Long time to train and large network architecture weights.  May need more than 3 epochs.</a:t>
            </a:r>
          </a:p>
        </p:txBody>
      </p:sp>
    </p:spTree>
    <p:extLst>
      <p:ext uri="{BB962C8B-B14F-4D97-AF65-F5344CB8AC3E}">
        <p14:creationId xmlns:p14="http://schemas.microsoft.com/office/powerpoint/2010/main" val="20607049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2197DE-F722-A14D-9F16-00C5621CB788}"/>
              </a:ext>
            </a:extLst>
          </p:cNvPr>
          <p:cNvSpPr>
            <a:spLocks noGrp="1"/>
          </p:cNvSpPr>
          <p:nvPr>
            <p:ph type="title"/>
          </p:nvPr>
        </p:nvSpPr>
        <p:spPr>
          <a:xfrm>
            <a:off x="457200" y="668049"/>
            <a:ext cx="10451534" cy="897992"/>
          </a:xfrm>
        </p:spPr>
        <p:txBody>
          <a:bodyPr/>
          <a:lstStyle/>
          <a:p>
            <a:r>
              <a:rPr lang="en-US" dirty="0"/>
              <a:t>ResNet152V2</a:t>
            </a:r>
          </a:p>
        </p:txBody>
      </p:sp>
      <p:pic>
        <p:nvPicPr>
          <p:cNvPr id="6" name="Content Placeholder 5" descr="Chart, line chart&#10;&#10;Description automatically generated">
            <a:extLst>
              <a:ext uri="{FF2B5EF4-FFF2-40B4-BE49-F238E27FC236}">
                <a16:creationId xmlns:a16="http://schemas.microsoft.com/office/drawing/2014/main" id="{C0472435-6766-964A-A667-21B2E997E8CF}"/>
              </a:ext>
            </a:extLst>
          </p:cNvPr>
          <p:cNvPicPr>
            <a:picLocks noGrp="1" noChangeAspect="1"/>
          </p:cNvPicPr>
          <p:nvPr>
            <p:ph sz="half" idx="1"/>
          </p:nvPr>
        </p:nvPicPr>
        <p:blipFill>
          <a:blip r:embed="rId2"/>
          <a:stretch>
            <a:fillRect/>
          </a:stretch>
        </p:blipFill>
        <p:spPr>
          <a:xfrm>
            <a:off x="588579" y="2473442"/>
            <a:ext cx="6723993" cy="3314466"/>
          </a:xfrm>
        </p:spPr>
      </p:pic>
      <p:sp>
        <p:nvSpPr>
          <p:cNvPr id="4" name="Content Placeholder 3">
            <a:extLst>
              <a:ext uri="{FF2B5EF4-FFF2-40B4-BE49-F238E27FC236}">
                <a16:creationId xmlns:a16="http://schemas.microsoft.com/office/drawing/2014/main" id="{9BEB0AEA-3784-2A40-9513-B6E847DAC67B}"/>
              </a:ext>
            </a:extLst>
          </p:cNvPr>
          <p:cNvSpPr>
            <a:spLocks noGrp="1"/>
          </p:cNvSpPr>
          <p:nvPr>
            <p:ph sz="half" idx="2"/>
          </p:nvPr>
        </p:nvSpPr>
        <p:spPr>
          <a:xfrm>
            <a:off x="7525406" y="1566041"/>
            <a:ext cx="3383327" cy="4610921"/>
          </a:xfrm>
        </p:spPr>
        <p:txBody>
          <a:bodyPr>
            <a:normAutofit/>
          </a:bodyPr>
          <a:lstStyle/>
          <a:p>
            <a:pPr marL="0" indent="0">
              <a:buNone/>
            </a:pPr>
            <a:r>
              <a:rPr lang="en-US" sz="2400" dirty="0">
                <a:solidFill>
                  <a:srgbClr val="00FFFF"/>
                </a:solidFill>
              </a:rPr>
              <a:t>ResNet relies on micro-architecture modules called network-in-network architectures that are much deeper than VGG19 and the model size is smaller. ResNet stands for the use of residual modules that can train extremely deep networks with stochastic gradient descent.</a:t>
            </a:r>
          </a:p>
        </p:txBody>
      </p:sp>
    </p:spTree>
    <p:extLst>
      <p:ext uri="{BB962C8B-B14F-4D97-AF65-F5344CB8AC3E}">
        <p14:creationId xmlns:p14="http://schemas.microsoft.com/office/powerpoint/2010/main" val="34586303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84AF1-1075-5A46-A016-551CACABF2E0}"/>
              </a:ext>
            </a:extLst>
          </p:cNvPr>
          <p:cNvSpPr>
            <a:spLocks noGrp="1"/>
          </p:cNvSpPr>
          <p:nvPr>
            <p:ph type="title"/>
          </p:nvPr>
        </p:nvSpPr>
        <p:spPr>
          <a:xfrm>
            <a:off x="457200" y="668049"/>
            <a:ext cx="10451534" cy="729827"/>
          </a:xfrm>
        </p:spPr>
        <p:txBody>
          <a:bodyPr/>
          <a:lstStyle/>
          <a:p>
            <a:r>
              <a:rPr lang="en-US" dirty="0"/>
              <a:t>Xception</a:t>
            </a:r>
          </a:p>
        </p:txBody>
      </p:sp>
      <p:sp>
        <p:nvSpPr>
          <p:cNvPr id="3" name="Content Placeholder 2">
            <a:extLst>
              <a:ext uri="{FF2B5EF4-FFF2-40B4-BE49-F238E27FC236}">
                <a16:creationId xmlns:a16="http://schemas.microsoft.com/office/drawing/2014/main" id="{902B9120-43BB-2547-A65A-A937F8D00689}"/>
              </a:ext>
            </a:extLst>
          </p:cNvPr>
          <p:cNvSpPr>
            <a:spLocks noGrp="1"/>
          </p:cNvSpPr>
          <p:nvPr>
            <p:ph sz="half" idx="1"/>
          </p:nvPr>
        </p:nvSpPr>
        <p:spPr>
          <a:xfrm>
            <a:off x="457200" y="1744717"/>
            <a:ext cx="2822028" cy="4432245"/>
          </a:xfrm>
        </p:spPr>
        <p:txBody>
          <a:bodyPr>
            <a:noAutofit/>
          </a:bodyPr>
          <a:lstStyle/>
          <a:p>
            <a:pPr marL="0" indent="0">
              <a:buNone/>
            </a:pPr>
            <a:r>
              <a:rPr lang="en-US" sz="2400" dirty="0">
                <a:solidFill>
                  <a:srgbClr val="00FFFF"/>
                </a:solidFill>
              </a:rPr>
              <a:t>Xception, which was developed by the creator of Keras, François Chollet, is an extension of the Inception architecture which replaces the standard Inception modules with depth-wise separable convolutions.</a:t>
            </a:r>
          </a:p>
        </p:txBody>
      </p:sp>
      <p:pic>
        <p:nvPicPr>
          <p:cNvPr id="6" name="Content Placeholder 5" descr="Chart, line chart&#10;&#10;Description automatically generated">
            <a:extLst>
              <a:ext uri="{FF2B5EF4-FFF2-40B4-BE49-F238E27FC236}">
                <a16:creationId xmlns:a16="http://schemas.microsoft.com/office/drawing/2014/main" id="{4FC26151-BC75-8F4A-BA42-5FBDCD6F6F88}"/>
              </a:ext>
            </a:extLst>
          </p:cNvPr>
          <p:cNvPicPr>
            <a:picLocks noGrp="1" noChangeAspect="1"/>
          </p:cNvPicPr>
          <p:nvPr>
            <p:ph sz="half" idx="2"/>
          </p:nvPr>
        </p:nvPicPr>
        <p:blipFill>
          <a:blip r:embed="rId2"/>
          <a:stretch>
            <a:fillRect/>
          </a:stretch>
        </p:blipFill>
        <p:spPr>
          <a:xfrm>
            <a:off x="3430236" y="1744718"/>
            <a:ext cx="7479064" cy="3679952"/>
          </a:xfrm>
        </p:spPr>
      </p:pic>
    </p:spTree>
    <p:extLst>
      <p:ext uri="{BB962C8B-B14F-4D97-AF65-F5344CB8AC3E}">
        <p14:creationId xmlns:p14="http://schemas.microsoft.com/office/powerpoint/2010/main" val="33930786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9824C5-DC75-2F4C-BEE4-451376942CA2}"/>
              </a:ext>
            </a:extLst>
          </p:cNvPr>
          <p:cNvSpPr>
            <a:spLocks noGrp="1"/>
          </p:cNvSpPr>
          <p:nvPr>
            <p:ph type="title"/>
          </p:nvPr>
        </p:nvSpPr>
        <p:spPr>
          <a:xfrm>
            <a:off x="457200" y="668049"/>
            <a:ext cx="10451534" cy="802406"/>
          </a:xfrm>
        </p:spPr>
        <p:txBody>
          <a:bodyPr/>
          <a:lstStyle/>
          <a:p>
            <a:r>
              <a:rPr lang="en-US" dirty="0"/>
              <a:t>InceptionResNetV2</a:t>
            </a:r>
          </a:p>
        </p:txBody>
      </p:sp>
      <p:pic>
        <p:nvPicPr>
          <p:cNvPr id="6" name="Content Placeholder 5" descr="Chart, line chart&#10;&#10;Description automatically generated">
            <a:extLst>
              <a:ext uri="{FF2B5EF4-FFF2-40B4-BE49-F238E27FC236}">
                <a16:creationId xmlns:a16="http://schemas.microsoft.com/office/drawing/2014/main" id="{04213CA2-D066-004B-BA11-DB5547C00F1D}"/>
              </a:ext>
            </a:extLst>
          </p:cNvPr>
          <p:cNvPicPr>
            <a:picLocks noGrp="1" noChangeAspect="1"/>
          </p:cNvPicPr>
          <p:nvPr>
            <p:ph sz="half" idx="1"/>
          </p:nvPr>
        </p:nvPicPr>
        <p:blipFill>
          <a:blip r:embed="rId2"/>
          <a:stretch>
            <a:fillRect/>
          </a:stretch>
        </p:blipFill>
        <p:spPr>
          <a:xfrm>
            <a:off x="457199" y="2036066"/>
            <a:ext cx="7638461" cy="3776155"/>
          </a:xfrm>
        </p:spPr>
      </p:pic>
      <p:sp>
        <p:nvSpPr>
          <p:cNvPr id="4" name="Content Placeholder 3">
            <a:extLst>
              <a:ext uri="{FF2B5EF4-FFF2-40B4-BE49-F238E27FC236}">
                <a16:creationId xmlns:a16="http://schemas.microsoft.com/office/drawing/2014/main" id="{490872DC-6607-094C-BFA6-6B8E87DAB384}"/>
              </a:ext>
            </a:extLst>
          </p:cNvPr>
          <p:cNvSpPr>
            <a:spLocks noGrp="1"/>
          </p:cNvSpPr>
          <p:nvPr>
            <p:ph sz="half" idx="2"/>
          </p:nvPr>
        </p:nvSpPr>
        <p:spPr>
          <a:xfrm>
            <a:off x="8240110" y="1470455"/>
            <a:ext cx="2668623" cy="4706508"/>
          </a:xfrm>
        </p:spPr>
        <p:txBody>
          <a:bodyPr>
            <a:normAutofit/>
          </a:bodyPr>
          <a:lstStyle/>
          <a:p>
            <a:pPr marL="0" indent="0">
              <a:buNone/>
            </a:pPr>
            <a:r>
              <a:rPr lang="en-US" sz="2400" dirty="0">
                <a:solidFill>
                  <a:srgbClr val="00FFFF"/>
                </a:solidFill>
              </a:rPr>
              <a:t>InceptionResNetV2 is a convolutional neural architecture that builds on the Inception family of architectures but incorporates residual connections replacing the filter concatenation stage of the Inception architecture.</a:t>
            </a:r>
          </a:p>
        </p:txBody>
      </p:sp>
    </p:spTree>
    <p:extLst>
      <p:ext uri="{BB962C8B-B14F-4D97-AF65-F5344CB8AC3E}">
        <p14:creationId xmlns:p14="http://schemas.microsoft.com/office/powerpoint/2010/main" val="26917584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D3CB5-1E31-684D-B453-CE0E25655684}"/>
              </a:ext>
            </a:extLst>
          </p:cNvPr>
          <p:cNvSpPr>
            <a:spLocks noGrp="1"/>
          </p:cNvSpPr>
          <p:nvPr>
            <p:ph type="title"/>
          </p:nvPr>
        </p:nvSpPr>
        <p:spPr>
          <a:xfrm>
            <a:off x="457200" y="668049"/>
            <a:ext cx="10451534" cy="938737"/>
          </a:xfrm>
        </p:spPr>
        <p:txBody>
          <a:bodyPr/>
          <a:lstStyle/>
          <a:p>
            <a:pPr algn="ctr"/>
            <a:r>
              <a:rPr lang="en-US" dirty="0"/>
              <a:t>Transfer learning metrics summary</a:t>
            </a:r>
          </a:p>
        </p:txBody>
      </p:sp>
      <p:pic>
        <p:nvPicPr>
          <p:cNvPr id="6" name="Content Placeholder 5" descr="Table&#10;&#10;Description automatically generated">
            <a:extLst>
              <a:ext uri="{FF2B5EF4-FFF2-40B4-BE49-F238E27FC236}">
                <a16:creationId xmlns:a16="http://schemas.microsoft.com/office/drawing/2014/main" id="{1BAF2091-F697-9745-AC88-9E45A0137875}"/>
              </a:ext>
            </a:extLst>
          </p:cNvPr>
          <p:cNvPicPr>
            <a:picLocks noGrp="1" noChangeAspect="1"/>
          </p:cNvPicPr>
          <p:nvPr>
            <p:ph sz="half" idx="1"/>
          </p:nvPr>
        </p:nvPicPr>
        <p:blipFill>
          <a:blip r:embed="rId2"/>
          <a:stretch>
            <a:fillRect/>
          </a:stretch>
        </p:blipFill>
        <p:spPr>
          <a:xfrm>
            <a:off x="825401" y="1986455"/>
            <a:ext cx="10027136" cy="1692166"/>
          </a:xfrm>
        </p:spPr>
      </p:pic>
      <p:sp>
        <p:nvSpPr>
          <p:cNvPr id="4" name="Content Placeholder 3">
            <a:extLst>
              <a:ext uri="{FF2B5EF4-FFF2-40B4-BE49-F238E27FC236}">
                <a16:creationId xmlns:a16="http://schemas.microsoft.com/office/drawing/2014/main" id="{F9A62FAD-C5C3-174F-83E5-8833B0841B2C}"/>
              </a:ext>
            </a:extLst>
          </p:cNvPr>
          <p:cNvSpPr>
            <a:spLocks noGrp="1"/>
          </p:cNvSpPr>
          <p:nvPr>
            <p:ph sz="half" idx="2"/>
          </p:nvPr>
        </p:nvSpPr>
        <p:spPr>
          <a:xfrm>
            <a:off x="825401" y="3962400"/>
            <a:ext cx="10083333" cy="2214562"/>
          </a:xfrm>
        </p:spPr>
        <p:txBody>
          <a:bodyPr>
            <a:normAutofit/>
          </a:bodyPr>
          <a:lstStyle/>
          <a:p>
            <a:pPr marL="0" indent="0">
              <a:buNone/>
            </a:pPr>
            <a:r>
              <a:rPr lang="en-US" sz="2400" dirty="0">
                <a:solidFill>
                  <a:srgbClr val="00FFFF"/>
                </a:solidFill>
              </a:rPr>
              <a:t>The figure above depicts accuracy, precision and recall for the CNN models on the test set of images after training on the training set. The ResNet152V2, Xception and InceptionResNetV2 perform very similarly on the test data.  The VGG19 model did not perform as well. Xception and InceptionResNetV2 fit very quickly where ResNet152V2 and VGG19 were sluggish.  All models were run on a TPU with high-RAM on Google Colab.  </a:t>
            </a:r>
          </a:p>
        </p:txBody>
      </p:sp>
    </p:spTree>
    <p:extLst>
      <p:ext uri="{BB962C8B-B14F-4D97-AF65-F5344CB8AC3E}">
        <p14:creationId xmlns:p14="http://schemas.microsoft.com/office/powerpoint/2010/main" val="23388929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F358BAA-9C8A-4E17-BAD8-32FD6FFEA7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9525" cap="flat">
            <a:noFill/>
            <a:prstDash val="solid"/>
            <a:miter/>
          </a:ln>
        </p:spPr>
        <p:txBody>
          <a:bodyPr rtlCol="0" anchor="ctr"/>
          <a:lstStyle/>
          <a:p>
            <a:endParaRPr lang="en-US">
              <a:solidFill>
                <a:schemeClr val="tx1"/>
              </a:solidFill>
            </a:endParaRPr>
          </a:p>
        </p:txBody>
      </p:sp>
      <p:sp>
        <p:nvSpPr>
          <p:cNvPr id="13" name="Color Fill">
            <a:extLst>
              <a:ext uri="{FF2B5EF4-FFF2-40B4-BE49-F238E27FC236}">
                <a16:creationId xmlns:a16="http://schemas.microsoft.com/office/drawing/2014/main" id="{4D6F41A4-BEE3-4935-9371-4ADEA67A22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lumMod val="75000"/>
              <a:lumOff val="25000"/>
              <a:alpha val="40000"/>
            </a:schemeClr>
          </a:solidFill>
          <a:ln w="9525" cap="flat">
            <a:noFill/>
            <a:prstDash val="solid"/>
            <a:miter/>
          </a:ln>
        </p:spPr>
        <p:txBody>
          <a:bodyPr rtlCol="0" anchor="ctr"/>
          <a:lstStyle/>
          <a:p>
            <a:endParaRPr lang="en-US" dirty="0">
              <a:solidFill>
                <a:schemeClr val="bg2">
                  <a:lumMod val="75000"/>
                  <a:lumOff val="25000"/>
                </a:schemeClr>
              </a:solidFill>
            </a:endParaRPr>
          </a:p>
        </p:txBody>
      </p:sp>
      <p:grpSp>
        <p:nvGrpSpPr>
          <p:cNvPr id="15" name="Group 14">
            <a:extLst>
              <a:ext uri="{FF2B5EF4-FFF2-40B4-BE49-F238E27FC236}">
                <a16:creationId xmlns:a16="http://schemas.microsoft.com/office/drawing/2014/main" id="{7726F010-956A-40BC-8A1F-8002DC729B4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351566" y="0"/>
            <a:ext cx="3840434" cy="6858000"/>
            <a:chOff x="8351565" y="0"/>
            <a:chExt cx="3840434" cy="6858000"/>
          </a:xfrm>
        </p:grpSpPr>
        <p:sp>
          <p:nvSpPr>
            <p:cNvPr id="16" name="Oval 15">
              <a:extLst>
                <a:ext uri="{FF2B5EF4-FFF2-40B4-BE49-F238E27FC236}">
                  <a16:creationId xmlns:a16="http://schemas.microsoft.com/office/drawing/2014/main" id="{D386E468-0048-46C4-ADDD-FBE7A6AE9F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60165" y="519204"/>
              <a:ext cx="474635" cy="47463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7" name="Freeform: Shape 16">
              <a:extLst>
                <a:ext uri="{FF2B5EF4-FFF2-40B4-BE49-F238E27FC236}">
                  <a16:creationId xmlns:a16="http://schemas.microsoft.com/office/drawing/2014/main" id="{C5B35ED4-0C31-4C8C-A45E-6A3EDEAB28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5871" y="0"/>
              <a:ext cx="2955657" cy="679194"/>
            </a:xfrm>
            <a:custGeom>
              <a:avLst/>
              <a:gdLst>
                <a:gd name="connsiteX0" fmla="*/ 0 w 2955657"/>
                <a:gd name="connsiteY0" fmla="*/ 0 h 679194"/>
                <a:gd name="connsiteX1" fmla="*/ 2955657 w 2955657"/>
                <a:gd name="connsiteY1" fmla="*/ 0 h 679194"/>
                <a:gd name="connsiteX2" fmla="*/ 2892839 w 2955657"/>
                <a:gd name="connsiteY2" fmla="*/ 84007 h 679194"/>
                <a:gd name="connsiteX3" fmla="*/ 1630760 w 2955657"/>
                <a:gd name="connsiteY3" fmla="*/ 679194 h 679194"/>
                <a:gd name="connsiteX4" fmla="*/ 0 w 2955657"/>
                <a:gd name="connsiteY4" fmla="*/ 679194 h 6791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5657" h="679194">
                  <a:moveTo>
                    <a:pt x="0" y="0"/>
                  </a:moveTo>
                  <a:lnTo>
                    <a:pt x="2955657" y="0"/>
                  </a:lnTo>
                  <a:lnTo>
                    <a:pt x="2892839" y="84007"/>
                  </a:lnTo>
                  <a:cubicBezTo>
                    <a:pt x="2592855" y="447504"/>
                    <a:pt x="2138868" y="679194"/>
                    <a:pt x="1630760" y="679194"/>
                  </a:cubicBezTo>
                  <a:lnTo>
                    <a:pt x="0" y="679194"/>
                  </a:lnTo>
                  <a:close/>
                </a:path>
              </a:pathLst>
            </a:custGeom>
            <a:solidFill>
              <a:schemeClr val="accent1">
                <a:lumMod val="60000"/>
                <a:lumOff val="40000"/>
                <a:alpha val="60000"/>
              </a:schemeClr>
            </a:solidFill>
            <a:ln w="9331" cap="flat">
              <a:noFill/>
              <a:prstDash val="solid"/>
              <a:miter/>
            </a:ln>
          </p:spPr>
          <p:txBody>
            <a:bodyPr rtlCol="0" anchor="ctr"/>
            <a:lstStyle/>
            <a:p>
              <a:pPr lvl="0"/>
              <a:endParaRPr lang="en-US"/>
            </a:p>
          </p:txBody>
        </p:sp>
        <p:sp>
          <p:nvSpPr>
            <p:cNvPr id="18" name="Freeform: Shape 17">
              <a:extLst>
                <a:ext uri="{FF2B5EF4-FFF2-40B4-BE49-F238E27FC236}">
                  <a16:creationId xmlns:a16="http://schemas.microsoft.com/office/drawing/2014/main" id="{B40A1EF3-FA93-48F4-9F82-BC0C796357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51565" y="4121414"/>
              <a:ext cx="3266317" cy="2736586"/>
            </a:xfrm>
            <a:custGeom>
              <a:avLst/>
              <a:gdLst>
                <a:gd name="connsiteX0" fmla="*/ 1635557 w 3266317"/>
                <a:gd name="connsiteY0" fmla="*/ 0 h 2736586"/>
                <a:gd name="connsiteX1" fmla="*/ 3266317 w 3266317"/>
                <a:gd name="connsiteY1" fmla="*/ 0 h 2736586"/>
                <a:gd name="connsiteX2" fmla="*/ 3266317 w 3266317"/>
                <a:gd name="connsiteY2" fmla="*/ 1630760 h 2736586"/>
                <a:gd name="connsiteX3" fmla="*/ 2892838 w 3266317"/>
                <a:gd name="connsiteY3" fmla="*/ 2671131 h 2736586"/>
                <a:gd name="connsiteX4" fmla="*/ 2833348 w 3266317"/>
                <a:gd name="connsiteY4" fmla="*/ 2736586 h 2736586"/>
                <a:gd name="connsiteX5" fmla="*/ 0 w 3266317"/>
                <a:gd name="connsiteY5" fmla="*/ 2736586 h 2736586"/>
                <a:gd name="connsiteX6" fmla="*/ 0 w 3266317"/>
                <a:gd name="connsiteY6" fmla="*/ 1635558 h 2736586"/>
                <a:gd name="connsiteX7" fmla="*/ 1635557 w 3266317"/>
                <a:gd name="connsiteY7" fmla="*/ 0 h 2736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66317" h="2736586">
                  <a:moveTo>
                    <a:pt x="1635557" y="0"/>
                  </a:moveTo>
                  <a:lnTo>
                    <a:pt x="3266317" y="0"/>
                  </a:lnTo>
                  <a:lnTo>
                    <a:pt x="3266317" y="1630760"/>
                  </a:lnTo>
                  <a:cubicBezTo>
                    <a:pt x="3266317" y="2025955"/>
                    <a:pt x="3126159" y="2388411"/>
                    <a:pt x="2892838" y="2671131"/>
                  </a:cubicBezTo>
                  <a:lnTo>
                    <a:pt x="2833348" y="2736586"/>
                  </a:lnTo>
                  <a:lnTo>
                    <a:pt x="0" y="2736586"/>
                  </a:lnTo>
                  <a:lnTo>
                    <a:pt x="0" y="1635558"/>
                  </a:lnTo>
                  <a:cubicBezTo>
                    <a:pt x="0" y="732255"/>
                    <a:pt x="732254" y="0"/>
                    <a:pt x="1635557" y="0"/>
                  </a:cubicBezTo>
                  <a:close/>
                </a:path>
              </a:pathLst>
            </a:custGeom>
            <a:solidFill>
              <a:schemeClr val="accent1">
                <a:lumMod val="60000"/>
                <a:lumOff val="40000"/>
                <a:alpha val="60000"/>
              </a:schemeClr>
            </a:solidFill>
            <a:ln w="9331" cap="flat">
              <a:noFill/>
              <a:prstDash val="solid"/>
              <a:miter/>
            </a:ln>
          </p:spPr>
          <p:txBody>
            <a:bodyPr rtlCol="0" anchor="ctr"/>
            <a:lstStyle/>
            <a:p>
              <a:pPr lvl="0"/>
              <a:endParaRPr lang="en-US" dirty="0"/>
            </a:p>
          </p:txBody>
        </p:sp>
        <p:sp>
          <p:nvSpPr>
            <p:cNvPr id="19" name="Freeform: Shape 18">
              <a:extLst>
                <a:ext uri="{FF2B5EF4-FFF2-40B4-BE49-F238E27FC236}">
                  <a16:creationId xmlns:a16="http://schemas.microsoft.com/office/drawing/2014/main" id="{A985F09D-6969-44D0-B04F-4EDE0FEDAF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755674" y="3386384"/>
              <a:ext cx="436325" cy="1309674"/>
            </a:xfrm>
            <a:custGeom>
              <a:avLst/>
              <a:gdLst>
                <a:gd name="connsiteX0" fmla="*/ 470325 w 477612"/>
                <a:gd name="connsiteY0" fmla="*/ 0 h 1433600"/>
                <a:gd name="connsiteX1" fmla="*/ 475607 w 477612"/>
                <a:gd name="connsiteY1" fmla="*/ 3701 h 1433600"/>
                <a:gd name="connsiteX2" fmla="*/ 477612 w 477612"/>
                <a:gd name="connsiteY2" fmla="*/ 5160 h 1433600"/>
                <a:gd name="connsiteX3" fmla="*/ 477612 w 477612"/>
                <a:gd name="connsiteY3" fmla="*/ 1428441 h 1433600"/>
                <a:gd name="connsiteX4" fmla="*/ 475607 w 477612"/>
                <a:gd name="connsiteY4" fmla="*/ 1429900 h 1433600"/>
                <a:gd name="connsiteX5" fmla="*/ 470325 w 477612"/>
                <a:gd name="connsiteY5" fmla="*/ 1433600 h 1433600"/>
                <a:gd name="connsiteX6" fmla="*/ 0 w 477612"/>
                <a:gd name="connsiteY6" fmla="*/ 716800 h 1433600"/>
                <a:gd name="connsiteX7" fmla="*/ 470325 w 477612"/>
                <a:gd name="connsiteY7" fmla="*/ 0 h 143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7612" h="1433600">
                  <a:moveTo>
                    <a:pt x="470325" y="0"/>
                  </a:moveTo>
                  <a:cubicBezTo>
                    <a:pt x="470325" y="0"/>
                    <a:pt x="472162" y="1254"/>
                    <a:pt x="475607" y="3701"/>
                  </a:cubicBezTo>
                  <a:lnTo>
                    <a:pt x="477612" y="5160"/>
                  </a:lnTo>
                  <a:lnTo>
                    <a:pt x="477612" y="1428441"/>
                  </a:lnTo>
                  <a:lnTo>
                    <a:pt x="475607" y="1429900"/>
                  </a:lnTo>
                  <a:cubicBezTo>
                    <a:pt x="472162" y="1432347"/>
                    <a:pt x="470325" y="1433600"/>
                    <a:pt x="470325" y="1433600"/>
                  </a:cubicBezTo>
                  <a:cubicBezTo>
                    <a:pt x="470325" y="1433600"/>
                    <a:pt x="0" y="1112672"/>
                    <a:pt x="0" y="716800"/>
                  </a:cubicBezTo>
                  <a:cubicBezTo>
                    <a:pt x="0" y="320929"/>
                    <a:pt x="470325" y="0"/>
                    <a:pt x="470325" y="0"/>
                  </a:cubicBezTo>
                  <a:close/>
                </a:path>
              </a:pathLst>
            </a:custGeom>
            <a:pattFill prst="pct5">
              <a:fgClr>
                <a:schemeClr val="accent4">
                  <a:lumMod val="20000"/>
                  <a:lumOff val="80000"/>
                </a:schemeClr>
              </a:fgClr>
              <a:bgClr>
                <a:schemeClr val="accent4">
                  <a:lumMod val="60000"/>
                  <a:lumOff val="40000"/>
                </a:schemeClr>
              </a:bgClr>
            </a:pattFill>
            <a:ln w="9525" cap="flat">
              <a:noFill/>
              <a:prstDash val="solid"/>
              <a:miter/>
            </a:ln>
          </p:spPr>
          <p:txBody>
            <a:bodyPr rtlCol="0" anchor="ctr"/>
            <a:lstStyle/>
            <a:p>
              <a:pPr lvl="0"/>
              <a:endParaRPr lang="en-US" dirty="0"/>
            </a:p>
          </p:txBody>
        </p:sp>
        <p:sp>
          <p:nvSpPr>
            <p:cNvPr id="20" name="Graphic 9">
              <a:extLst>
                <a:ext uri="{FF2B5EF4-FFF2-40B4-BE49-F238E27FC236}">
                  <a16:creationId xmlns:a16="http://schemas.microsoft.com/office/drawing/2014/main" id="{003913A0-A3C0-4ED8-8920-318068FBC4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5870" y="791588"/>
              <a:ext cx="3232012" cy="3232012"/>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p>
              <a:pPr lvl="0"/>
              <a:endParaRPr lang="en-US"/>
            </a:p>
          </p:txBody>
        </p:sp>
      </p:grpSp>
      <p:sp>
        <p:nvSpPr>
          <p:cNvPr id="22" name="Texture">
            <a:extLst>
              <a:ext uri="{FF2B5EF4-FFF2-40B4-BE49-F238E27FC236}">
                <a16:creationId xmlns:a16="http://schemas.microsoft.com/office/drawing/2014/main" id="{7FE1D329-7CB2-4DF5-B0C0-36DD19EBC6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blipFill dpi="0" rotWithShape="1">
            <a:blip r:embed="rId2">
              <a:alphaModFix amt="6000"/>
            </a:blip>
            <a:srcRect/>
            <a:tile tx="0" ty="0" sx="100000" sy="100000" flip="none" algn="tl"/>
          </a:blipFill>
          <a:ln w="9525" cap="flat">
            <a:noFill/>
            <a:prstDash val="solid"/>
            <a:miter/>
          </a:ln>
        </p:spPr>
        <p:txBody>
          <a:bodyPr rtlCol="0" anchor="ctr"/>
          <a:lstStyle/>
          <a:p>
            <a:endParaRPr lang="en-US" dirty="0"/>
          </a:p>
        </p:txBody>
      </p:sp>
      <p:sp>
        <p:nvSpPr>
          <p:cNvPr id="24" name="Background Fill">
            <a:extLst>
              <a:ext uri="{FF2B5EF4-FFF2-40B4-BE49-F238E27FC236}">
                <a16:creationId xmlns:a16="http://schemas.microsoft.com/office/drawing/2014/main" id="{B6D694DB-A3FC-4F14-A225-17BEBA4416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w="9525" cap="flat">
            <a:noFill/>
            <a:prstDash val="solid"/>
            <a:miter/>
          </a:ln>
        </p:spPr>
        <p:txBody>
          <a:bodyPr rtlCol="0" anchor="ctr"/>
          <a:lstStyle/>
          <a:p>
            <a:endParaRPr lang="en-US">
              <a:solidFill>
                <a:schemeClr val="tx1"/>
              </a:solidFill>
            </a:endParaRPr>
          </a:p>
        </p:txBody>
      </p:sp>
      <p:pic>
        <p:nvPicPr>
          <p:cNvPr id="6" name="Content Placeholder 5" descr="A close up of a leaf&#10;&#10;Description automatically generated">
            <a:extLst>
              <a:ext uri="{FF2B5EF4-FFF2-40B4-BE49-F238E27FC236}">
                <a16:creationId xmlns:a16="http://schemas.microsoft.com/office/drawing/2014/main" id="{294DF29F-8242-9740-9644-2ABBAA5CD527}"/>
              </a:ext>
            </a:extLst>
          </p:cNvPr>
          <p:cNvPicPr>
            <a:picLocks noGrp="1" noChangeAspect="1"/>
          </p:cNvPicPr>
          <p:nvPr>
            <p:ph sz="half" idx="2"/>
          </p:nvPr>
        </p:nvPicPr>
        <p:blipFill rotWithShape="1">
          <a:blip r:embed="rId3">
            <a:alphaModFix/>
          </a:blip>
          <a:srcRect t="8933" r="-1" b="6458"/>
          <a:stretch/>
        </p:blipFill>
        <p:spPr>
          <a:xfrm>
            <a:off x="3059" y="0"/>
            <a:ext cx="12188941" cy="6857990"/>
          </a:xfrm>
          <a:prstGeom prst="rect">
            <a:avLst/>
          </a:prstGeom>
        </p:spPr>
      </p:pic>
      <p:sp>
        <p:nvSpPr>
          <p:cNvPr id="26" name="Rectangle 25">
            <a:extLst>
              <a:ext uri="{FF2B5EF4-FFF2-40B4-BE49-F238E27FC236}">
                <a16:creationId xmlns:a16="http://schemas.microsoft.com/office/drawing/2014/main" id="{2F45987A-3A2E-45FE-947D-464BBA890C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944762" y="-389238"/>
            <a:ext cx="6858000" cy="7636476"/>
          </a:xfrm>
          <a:prstGeom prst="rect">
            <a:avLst/>
          </a:prstGeom>
          <a:gradFill>
            <a:gsLst>
              <a:gs pos="100000">
                <a:srgbClr val="000000">
                  <a:alpha val="0"/>
                </a:srgbClr>
              </a:gs>
              <a:gs pos="0">
                <a:schemeClr val="tx1"/>
              </a:gs>
              <a:gs pos="0">
                <a:srgbClr val="000000">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F63A57F-22F6-F04F-9470-D49BD56D553B}"/>
              </a:ext>
            </a:extLst>
          </p:cNvPr>
          <p:cNvSpPr>
            <a:spLocks noGrp="1"/>
          </p:cNvSpPr>
          <p:nvPr>
            <p:ph type="title"/>
          </p:nvPr>
        </p:nvSpPr>
        <p:spPr>
          <a:xfrm>
            <a:off x="6321362" y="487977"/>
            <a:ext cx="5549369" cy="1447149"/>
          </a:xfrm>
        </p:spPr>
        <p:txBody>
          <a:bodyPr vert="horz" lIns="91440" tIns="45720" rIns="91440" bIns="45720" rtlCol="0" anchor="b">
            <a:normAutofit fontScale="90000"/>
          </a:bodyPr>
          <a:lstStyle/>
          <a:p>
            <a:r>
              <a:rPr lang="en-US" sz="5400" dirty="0">
                <a:solidFill>
                  <a:srgbClr val="FFFFFF"/>
                </a:solidFill>
              </a:rPr>
              <a:t>What could be improved?</a:t>
            </a:r>
          </a:p>
        </p:txBody>
      </p:sp>
      <p:sp>
        <p:nvSpPr>
          <p:cNvPr id="7" name="TextBox 6">
            <a:extLst>
              <a:ext uri="{FF2B5EF4-FFF2-40B4-BE49-F238E27FC236}">
                <a16:creationId xmlns:a16="http://schemas.microsoft.com/office/drawing/2014/main" id="{3A72EC60-2189-754C-81CB-9A2B9002A54C}"/>
              </a:ext>
            </a:extLst>
          </p:cNvPr>
          <p:cNvSpPr txBox="1"/>
          <p:nvPr/>
        </p:nvSpPr>
        <p:spPr>
          <a:xfrm>
            <a:off x="1204738" y="2423103"/>
            <a:ext cx="9221524" cy="3970318"/>
          </a:xfrm>
          <a:prstGeom prst="rect">
            <a:avLst/>
          </a:prstGeom>
          <a:noFill/>
        </p:spPr>
        <p:txBody>
          <a:bodyPr wrap="square" rtlCol="0">
            <a:spAutoFit/>
          </a:bodyPr>
          <a:lstStyle/>
          <a:p>
            <a:pPr marL="285750" indent="-285750">
              <a:buFont typeface="Arial" panose="020B0604020202020204" pitchFamily="34" charset="0"/>
              <a:buChar char="•"/>
            </a:pPr>
            <a:r>
              <a:rPr lang="en-US" sz="2400" dirty="0"/>
              <a:t>There was not enough RAM available to read all the images provided in the initial Kaggle training set into Google Colab.  A larger data set could provide more accuracy and precision during training.</a:t>
            </a:r>
          </a:p>
          <a:p>
            <a:pPr marL="285750" indent="-285750">
              <a:buFont typeface="Arial" panose="020B0604020202020204" pitchFamily="34" charset="0"/>
              <a:buChar char="•"/>
            </a:pPr>
            <a:r>
              <a:rPr lang="en-US" sz="2400" dirty="0"/>
              <a:t>Leaf color and leaf morphology, non-uniform image background, and different light illumination during imaging may require more image pre-processing before modeling.</a:t>
            </a:r>
          </a:p>
          <a:p>
            <a:pPr marL="285750" indent="-285750">
              <a:buFont typeface="Arial" panose="020B0604020202020204" pitchFamily="34" charset="0"/>
              <a:buChar char="•"/>
            </a:pPr>
            <a:r>
              <a:rPr lang="en-US" sz="2400" dirty="0"/>
              <a:t>PyTorch is more advanced with some of the object-oriented programming functions that can be utilized which could improve training efficiency and modeling accuracy.</a:t>
            </a:r>
          </a:p>
          <a:p>
            <a:pPr marL="285750" indent="-285750">
              <a:buFont typeface="Arial" panose="020B0604020202020204" pitchFamily="34" charset="0"/>
              <a:buChar char="•"/>
            </a:pPr>
            <a:endParaRPr lang="en-US" dirty="0">
              <a:solidFill>
                <a:srgbClr val="00FFFF"/>
              </a:solidFill>
            </a:endParaRPr>
          </a:p>
          <a:p>
            <a:pPr marL="285750" indent="-285750">
              <a:buFont typeface="Arial" panose="020B0604020202020204" pitchFamily="34" charset="0"/>
              <a:buChar char="•"/>
            </a:pPr>
            <a:endParaRPr lang="en-US" dirty="0">
              <a:solidFill>
                <a:srgbClr val="00FFFF"/>
              </a:solidFill>
            </a:endParaRPr>
          </a:p>
        </p:txBody>
      </p:sp>
    </p:spTree>
    <p:extLst>
      <p:ext uri="{BB962C8B-B14F-4D97-AF65-F5344CB8AC3E}">
        <p14:creationId xmlns:p14="http://schemas.microsoft.com/office/powerpoint/2010/main" val="18172643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0F358BAA-9C8A-4E17-BAD8-32FD6FFEA7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9525" cap="flat">
            <a:noFill/>
            <a:prstDash val="solid"/>
            <a:miter/>
          </a:ln>
        </p:spPr>
        <p:txBody>
          <a:bodyPr rtlCol="0" anchor="ctr"/>
          <a:lstStyle/>
          <a:p>
            <a:endParaRPr lang="en-US">
              <a:solidFill>
                <a:schemeClr val="tx1"/>
              </a:solidFill>
            </a:endParaRPr>
          </a:p>
        </p:txBody>
      </p:sp>
      <p:sp>
        <p:nvSpPr>
          <p:cNvPr id="15" name="Color Fill">
            <a:extLst>
              <a:ext uri="{FF2B5EF4-FFF2-40B4-BE49-F238E27FC236}">
                <a16:creationId xmlns:a16="http://schemas.microsoft.com/office/drawing/2014/main" id="{4D6F41A4-BEE3-4935-9371-4ADEA67A22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lumMod val="75000"/>
              <a:lumOff val="25000"/>
              <a:alpha val="40000"/>
            </a:schemeClr>
          </a:solidFill>
          <a:ln w="9525" cap="flat">
            <a:noFill/>
            <a:prstDash val="solid"/>
            <a:miter/>
          </a:ln>
        </p:spPr>
        <p:txBody>
          <a:bodyPr rtlCol="0" anchor="ctr"/>
          <a:lstStyle/>
          <a:p>
            <a:endParaRPr lang="en-US" dirty="0">
              <a:solidFill>
                <a:schemeClr val="bg2">
                  <a:lumMod val="75000"/>
                  <a:lumOff val="25000"/>
                </a:schemeClr>
              </a:solidFill>
            </a:endParaRPr>
          </a:p>
        </p:txBody>
      </p:sp>
      <p:grpSp>
        <p:nvGrpSpPr>
          <p:cNvPr id="17" name="Group 16">
            <a:extLst>
              <a:ext uri="{FF2B5EF4-FFF2-40B4-BE49-F238E27FC236}">
                <a16:creationId xmlns:a16="http://schemas.microsoft.com/office/drawing/2014/main" id="{7726F010-956A-40BC-8A1F-8002DC729B4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351566" y="0"/>
            <a:ext cx="3840434" cy="6858000"/>
            <a:chOff x="8351565" y="0"/>
            <a:chExt cx="3840434" cy="6858000"/>
          </a:xfrm>
        </p:grpSpPr>
        <p:sp>
          <p:nvSpPr>
            <p:cNvPr id="18" name="Oval 17">
              <a:extLst>
                <a:ext uri="{FF2B5EF4-FFF2-40B4-BE49-F238E27FC236}">
                  <a16:creationId xmlns:a16="http://schemas.microsoft.com/office/drawing/2014/main" id="{D386E468-0048-46C4-ADDD-FBE7A6AE9F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60165" y="519204"/>
              <a:ext cx="474635" cy="47463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9" name="Freeform: Shape 18">
              <a:extLst>
                <a:ext uri="{FF2B5EF4-FFF2-40B4-BE49-F238E27FC236}">
                  <a16:creationId xmlns:a16="http://schemas.microsoft.com/office/drawing/2014/main" id="{C5B35ED4-0C31-4C8C-A45E-6A3EDEAB28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5871" y="0"/>
              <a:ext cx="2955657" cy="679194"/>
            </a:xfrm>
            <a:custGeom>
              <a:avLst/>
              <a:gdLst>
                <a:gd name="connsiteX0" fmla="*/ 0 w 2955657"/>
                <a:gd name="connsiteY0" fmla="*/ 0 h 679194"/>
                <a:gd name="connsiteX1" fmla="*/ 2955657 w 2955657"/>
                <a:gd name="connsiteY1" fmla="*/ 0 h 679194"/>
                <a:gd name="connsiteX2" fmla="*/ 2892839 w 2955657"/>
                <a:gd name="connsiteY2" fmla="*/ 84007 h 679194"/>
                <a:gd name="connsiteX3" fmla="*/ 1630760 w 2955657"/>
                <a:gd name="connsiteY3" fmla="*/ 679194 h 679194"/>
                <a:gd name="connsiteX4" fmla="*/ 0 w 2955657"/>
                <a:gd name="connsiteY4" fmla="*/ 679194 h 6791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5657" h="679194">
                  <a:moveTo>
                    <a:pt x="0" y="0"/>
                  </a:moveTo>
                  <a:lnTo>
                    <a:pt x="2955657" y="0"/>
                  </a:lnTo>
                  <a:lnTo>
                    <a:pt x="2892839" y="84007"/>
                  </a:lnTo>
                  <a:cubicBezTo>
                    <a:pt x="2592855" y="447504"/>
                    <a:pt x="2138868" y="679194"/>
                    <a:pt x="1630760" y="679194"/>
                  </a:cubicBezTo>
                  <a:lnTo>
                    <a:pt x="0" y="679194"/>
                  </a:lnTo>
                  <a:close/>
                </a:path>
              </a:pathLst>
            </a:custGeom>
            <a:solidFill>
              <a:schemeClr val="accent1">
                <a:lumMod val="60000"/>
                <a:lumOff val="40000"/>
                <a:alpha val="60000"/>
              </a:schemeClr>
            </a:solidFill>
            <a:ln w="9331" cap="flat">
              <a:noFill/>
              <a:prstDash val="solid"/>
              <a:miter/>
            </a:ln>
          </p:spPr>
          <p:txBody>
            <a:bodyPr rtlCol="0" anchor="ctr"/>
            <a:lstStyle/>
            <a:p>
              <a:pPr lvl="0"/>
              <a:endParaRPr lang="en-US"/>
            </a:p>
          </p:txBody>
        </p:sp>
        <p:sp>
          <p:nvSpPr>
            <p:cNvPr id="20" name="Freeform: Shape 19">
              <a:extLst>
                <a:ext uri="{FF2B5EF4-FFF2-40B4-BE49-F238E27FC236}">
                  <a16:creationId xmlns:a16="http://schemas.microsoft.com/office/drawing/2014/main" id="{B40A1EF3-FA93-48F4-9F82-BC0C796357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51565" y="4121414"/>
              <a:ext cx="3266317" cy="2736586"/>
            </a:xfrm>
            <a:custGeom>
              <a:avLst/>
              <a:gdLst>
                <a:gd name="connsiteX0" fmla="*/ 1635557 w 3266317"/>
                <a:gd name="connsiteY0" fmla="*/ 0 h 2736586"/>
                <a:gd name="connsiteX1" fmla="*/ 3266317 w 3266317"/>
                <a:gd name="connsiteY1" fmla="*/ 0 h 2736586"/>
                <a:gd name="connsiteX2" fmla="*/ 3266317 w 3266317"/>
                <a:gd name="connsiteY2" fmla="*/ 1630760 h 2736586"/>
                <a:gd name="connsiteX3" fmla="*/ 2892838 w 3266317"/>
                <a:gd name="connsiteY3" fmla="*/ 2671131 h 2736586"/>
                <a:gd name="connsiteX4" fmla="*/ 2833348 w 3266317"/>
                <a:gd name="connsiteY4" fmla="*/ 2736586 h 2736586"/>
                <a:gd name="connsiteX5" fmla="*/ 0 w 3266317"/>
                <a:gd name="connsiteY5" fmla="*/ 2736586 h 2736586"/>
                <a:gd name="connsiteX6" fmla="*/ 0 w 3266317"/>
                <a:gd name="connsiteY6" fmla="*/ 1635558 h 2736586"/>
                <a:gd name="connsiteX7" fmla="*/ 1635557 w 3266317"/>
                <a:gd name="connsiteY7" fmla="*/ 0 h 2736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66317" h="2736586">
                  <a:moveTo>
                    <a:pt x="1635557" y="0"/>
                  </a:moveTo>
                  <a:lnTo>
                    <a:pt x="3266317" y="0"/>
                  </a:lnTo>
                  <a:lnTo>
                    <a:pt x="3266317" y="1630760"/>
                  </a:lnTo>
                  <a:cubicBezTo>
                    <a:pt x="3266317" y="2025955"/>
                    <a:pt x="3126159" y="2388411"/>
                    <a:pt x="2892838" y="2671131"/>
                  </a:cubicBezTo>
                  <a:lnTo>
                    <a:pt x="2833348" y="2736586"/>
                  </a:lnTo>
                  <a:lnTo>
                    <a:pt x="0" y="2736586"/>
                  </a:lnTo>
                  <a:lnTo>
                    <a:pt x="0" y="1635558"/>
                  </a:lnTo>
                  <a:cubicBezTo>
                    <a:pt x="0" y="732255"/>
                    <a:pt x="732254" y="0"/>
                    <a:pt x="1635557" y="0"/>
                  </a:cubicBezTo>
                  <a:close/>
                </a:path>
              </a:pathLst>
            </a:custGeom>
            <a:solidFill>
              <a:schemeClr val="accent1">
                <a:lumMod val="60000"/>
                <a:lumOff val="40000"/>
                <a:alpha val="60000"/>
              </a:schemeClr>
            </a:solidFill>
            <a:ln w="9331" cap="flat">
              <a:noFill/>
              <a:prstDash val="solid"/>
              <a:miter/>
            </a:ln>
          </p:spPr>
          <p:txBody>
            <a:bodyPr rtlCol="0" anchor="ctr"/>
            <a:lstStyle/>
            <a:p>
              <a:pPr lvl="0"/>
              <a:endParaRPr lang="en-US" dirty="0"/>
            </a:p>
          </p:txBody>
        </p:sp>
        <p:sp>
          <p:nvSpPr>
            <p:cNvPr id="21" name="Freeform: Shape 20">
              <a:extLst>
                <a:ext uri="{FF2B5EF4-FFF2-40B4-BE49-F238E27FC236}">
                  <a16:creationId xmlns:a16="http://schemas.microsoft.com/office/drawing/2014/main" id="{A985F09D-6969-44D0-B04F-4EDE0FEDAF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755674" y="3386384"/>
              <a:ext cx="436325" cy="1309674"/>
            </a:xfrm>
            <a:custGeom>
              <a:avLst/>
              <a:gdLst>
                <a:gd name="connsiteX0" fmla="*/ 470325 w 477612"/>
                <a:gd name="connsiteY0" fmla="*/ 0 h 1433600"/>
                <a:gd name="connsiteX1" fmla="*/ 475607 w 477612"/>
                <a:gd name="connsiteY1" fmla="*/ 3701 h 1433600"/>
                <a:gd name="connsiteX2" fmla="*/ 477612 w 477612"/>
                <a:gd name="connsiteY2" fmla="*/ 5160 h 1433600"/>
                <a:gd name="connsiteX3" fmla="*/ 477612 w 477612"/>
                <a:gd name="connsiteY3" fmla="*/ 1428441 h 1433600"/>
                <a:gd name="connsiteX4" fmla="*/ 475607 w 477612"/>
                <a:gd name="connsiteY4" fmla="*/ 1429900 h 1433600"/>
                <a:gd name="connsiteX5" fmla="*/ 470325 w 477612"/>
                <a:gd name="connsiteY5" fmla="*/ 1433600 h 1433600"/>
                <a:gd name="connsiteX6" fmla="*/ 0 w 477612"/>
                <a:gd name="connsiteY6" fmla="*/ 716800 h 1433600"/>
                <a:gd name="connsiteX7" fmla="*/ 470325 w 477612"/>
                <a:gd name="connsiteY7" fmla="*/ 0 h 143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7612" h="1433600">
                  <a:moveTo>
                    <a:pt x="470325" y="0"/>
                  </a:moveTo>
                  <a:cubicBezTo>
                    <a:pt x="470325" y="0"/>
                    <a:pt x="472162" y="1254"/>
                    <a:pt x="475607" y="3701"/>
                  </a:cubicBezTo>
                  <a:lnTo>
                    <a:pt x="477612" y="5160"/>
                  </a:lnTo>
                  <a:lnTo>
                    <a:pt x="477612" y="1428441"/>
                  </a:lnTo>
                  <a:lnTo>
                    <a:pt x="475607" y="1429900"/>
                  </a:lnTo>
                  <a:cubicBezTo>
                    <a:pt x="472162" y="1432347"/>
                    <a:pt x="470325" y="1433600"/>
                    <a:pt x="470325" y="1433600"/>
                  </a:cubicBezTo>
                  <a:cubicBezTo>
                    <a:pt x="470325" y="1433600"/>
                    <a:pt x="0" y="1112672"/>
                    <a:pt x="0" y="716800"/>
                  </a:cubicBezTo>
                  <a:cubicBezTo>
                    <a:pt x="0" y="320929"/>
                    <a:pt x="470325" y="0"/>
                    <a:pt x="470325" y="0"/>
                  </a:cubicBezTo>
                  <a:close/>
                </a:path>
              </a:pathLst>
            </a:custGeom>
            <a:pattFill prst="pct5">
              <a:fgClr>
                <a:schemeClr val="accent4">
                  <a:lumMod val="20000"/>
                  <a:lumOff val="80000"/>
                </a:schemeClr>
              </a:fgClr>
              <a:bgClr>
                <a:schemeClr val="accent4">
                  <a:lumMod val="60000"/>
                  <a:lumOff val="40000"/>
                </a:schemeClr>
              </a:bgClr>
            </a:pattFill>
            <a:ln w="9525" cap="flat">
              <a:noFill/>
              <a:prstDash val="solid"/>
              <a:miter/>
            </a:ln>
          </p:spPr>
          <p:txBody>
            <a:bodyPr rtlCol="0" anchor="ctr"/>
            <a:lstStyle/>
            <a:p>
              <a:pPr lvl="0"/>
              <a:endParaRPr lang="en-US" dirty="0"/>
            </a:p>
          </p:txBody>
        </p:sp>
        <p:sp>
          <p:nvSpPr>
            <p:cNvPr id="22" name="Graphic 9">
              <a:extLst>
                <a:ext uri="{FF2B5EF4-FFF2-40B4-BE49-F238E27FC236}">
                  <a16:creationId xmlns:a16="http://schemas.microsoft.com/office/drawing/2014/main" id="{003913A0-A3C0-4ED8-8920-318068FBC4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5870" y="791588"/>
              <a:ext cx="3232012" cy="3232012"/>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p>
              <a:pPr lvl="0"/>
              <a:endParaRPr lang="en-US"/>
            </a:p>
          </p:txBody>
        </p:sp>
      </p:grpSp>
      <p:sp>
        <p:nvSpPr>
          <p:cNvPr id="24" name="Texture">
            <a:extLst>
              <a:ext uri="{FF2B5EF4-FFF2-40B4-BE49-F238E27FC236}">
                <a16:creationId xmlns:a16="http://schemas.microsoft.com/office/drawing/2014/main" id="{7FE1D329-7CB2-4DF5-B0C0-36DD19EBC6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blipFill dpi="0" rotWithShape="1">
            <a:blip r:embed="rId2">
              <a:alphaModFix amt="6000"/>
            </a:blip>
            <a:srcRect/>
            <a:tile tx="0" ty="0" sx="100000" sy="100000" flip="none" algn="tl"/>
          </a:blipFill>
          <a:ln w="9525" cap="flat">
            <a:noFill/>
            <a:prstDash val="solid"/>
            <a:miter/>
          </a:ln>
        </p:spPr>
        <p:txBody>
          <a:bodyPr rtlCol="0" anchor="ctr"/>
          <a:lstStyle/>
          <a:p>
            <a:endParaRPr lang="en-US" dirty="0"/>
          </a:p>
        </p:txBody>
      </p:sp>
      <p:sp useBgFill="1">
        <p:nvSpPr>
          <p:cNvPr id="26" name="Background Fill">
            <a:extLst>
              <a:ext uri="{FF2B5EF4-FFF2-40B4-BE49-F238E27FC236}">
                <a16:creationId xmlns:a16="http://schemas.microsoft.com/office/drawing/2014/main" id="{FAFB3478-4AEC-431E-93B2-1593839C16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9525" cap="flat">
            <a:noFill/>
            <a:prstDash val="solid"/>
            <a:miter/>
          </a:ln>
        </p:spPr>
        <p:txBody>
          <a:bodyPr rtlCol="0" anchor="ctr"/>
          <a:lstStyle/>
          <a:p>
            <a:endParaRPr lang="en-US">
              <a:solidFill>
                <a:schemeClr val="tx1"/>
              </a:solidFill>
            </a:endParaRPr>
          </a:p>
        </p:txBody>
      </p:sp>
      <p:sp>
        <p:nvSpPr>
          <p:cNvPr id="28" name="Color Fill">
            <a:extLst>
              <a:ext uri="{FF2B5EF4-FFF2-40B4-BE49-F238E27FC236}">
                <a16:creationId xmlns:a16="http://schemas.microsoft.com/office/drawing/2014/main" id="{BA44E6CA-03F3-47EA-A9F3-5C0674E28D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lumMod val="75000"/>
              <a:lumOff val="25000"/>
              <a:alpha val="40000"/>
            </a:schemeClr>
          </a:solidFill>
          <a:ln w="9525" cap="flat">
            <a:noFill/>
            <a:prstDash val="solid"/>
            <a:miter/>
          </a:ln>
        </p:spPr>
        <p:txBody>
          <a:bodyPr rtlCol="0" anchor="ctr"/>
          <a:lstStyle/>
          <a:p>
            <a:endParaRPr lang="en-US" dirty="0">
              <a:solidFill>
                <a:schemeClr val="bg2">
                  <a:lumMod val="75000"/>
                  <a:lumOff val="25000"/>
                </a:schemeClr>
              </a:solidFill>
            </a:endParaRPr>
          </a:p>
        </p:txBody>
      </p:sp>
      <p:grpSp>
        <p:nvGrpSpPr>
          <p:cNvPr id="30" name="Group 29">
            <a:extLst>
              <a:ext uri="{FF2B5EF4-FFF2-40B4-BE49-F238E27FC236}">
                <a16:creationId xmlns:a16="http://schemas.microsoft.com/office/drawing/2014/main" id="{7EE36A67-006F-476F-9635-DC6B386EEAB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744625" y="685620"/>
            <a:ext cx="5444327" cy="6049020"/>
            <a:chOff x="6744625" y="685620"/>
            <a:chExt cx="5444327" cy="6049020"/>
          </a:xfrm>
        </p:grpSpPr>
        <p:sp>
          <p:nvSpPr>
            <p:cNvPr id="31" name="Oval 30">
              <a:extLst>
                <a:ext uri="{FF2B5EF4-FFF2-40B4-BE49-F238E27FC236}">
                  <a16:creationId xmlns:a16="http://schemas.microsoft.com/office/drawing/2014/main" id="{D09EE09B-0433-4F4A-B864-D895D8BAEB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37132" y="6155147"/>
              <a:ext cx="227139" cy="22713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Graphic 9">
              <a:extLst>
                <a:ext uri="{FF2B5EF4-FFF2-40B4-BE49-F238E27FC236}">
                  <a16:creationId xmlns:a16="http://schemas.microsoft.com/office/drawing/2014/main" id="{50531F8D-2903-44C8-A854-DDCFFC34F1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744625" y="967196"/>
              <a:ext cx="2116766" cy="2116765"/>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p>
              <a:endParaRPr lang="en-US" dirty="0"/>
            </a:p>
          </p:txBody>
        </p:sp>
        <p:sp>
          <p:nvSpPr>
            <p:cNvPr id="33" name="Graphic 18">
              <a:extLst>
                <a:ext uri="{FF2B5EF4-FFF2-40B4-BE49-F238E27FC236}">
                  <a16:creationId xmlns:a16="http://schemas.microsoft.com/office/drawing/2014/main" id="{95661429-E56F-4057-B25B-914DB7F87E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00000">
              <a:off x="9618226" y="3599573"/>
              <a:ext cx="2057060" cy="3135067"/>
            </a:xfrm>
            <a:custGeom>
              <a:avLst/>
              <a:gdLst>
                <a:gd name="connsiteX0" fmla="*/ 3413379 w 3413378"/>
                <a:gd name="connsiteY0" fmla="*/ 3266028 h 6532054"/>
                <a:gd name="connsiteX1" fmla="*/ 1706689 w 3413378"/>
                <a:gd name="connsiteY1" fmla="*/ 6532055 h 6532054"/>
                <a:gd name="connsiteX2" fmla="*/ 0 w 3413378"/>
                <a:gd name="connsiteY2" fmla="*/ 3266028 h 6532054"/>
                <a:gd name="connsiteX3" fmla="*/ 1706689 w 3413378"/>
                <a:gd name="connsiteY3" fmla="*/ 0 h 6532054"/>
                <a:gd name="connsiteX4" fmla="*/ 3413379 w 3413378"/>
                <a:gd name="connsiteY4" fmla="*/ 3266028 h 65320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13378" h="6532054">
                  <a:moveTo>
                    <a:pt x="3413379" y="3266028"/>
                  </a:moveTo>
                  <a:cubicBezTo>
                    <a:pt x="3413379" y="5069777"/>
                    <a:pt x="1706689" y="6532055"/>
                    <a:pt x="1706689" y="6532055"/>
                  </a:cubicBezTo>
                  <a:cubicBezTo>
                    <a:pt x="1706689" y="6532055"/>
                    <a:pt x="0" y="5069777"/>
                    <a:pt x="0" y="3266028"/>
                  </a:cubicBezTo>
                  <a:cubicBezTo>
                    <a:pt x="0" y="1462278"/>
                    <a:pt x="1706689" y="0"/>
                    <a:pt x="1706689" y="0"/>
                  </a:cubicBezTo>
                  <a:cubicBezTo>
                    <a:pt x="1706689" y="0"/>
                    <a:pt x="3413379" y="1462278"/>
                    <a:pt x="3413379" y="3266028"/>
                  </a:cubicBezTo>
                  <a:close/>
                </a:path>
              </a:pathLst>
            </a:custGeom>
            <a:solidFill>
              <a:schemeClr val="accent1">
                <a:lumMod val="75000"/>
                <a:alpha val="65000"/>
              </a:schemeClr>
            </a:solidFill>
            <a:ln w="9331" cap="flat">
              <a:noFill/>
              <a:prstDash val="solid"/>
              <a:miter/>
            </a:ln>
          </p:spPr>
          <p:txBody>
            <a:bodyPr rtlCol="0" anchor="ctr"/>
            <a:lstStyle/>
            <a:p>
              <a:endParaRPr lang="en-US"/>
            </a:p>
          </p:txBody>
        </p:sp>
        <p:sp>
          <p:nvSpPr>
            <p:cNvPr id="34" name="Oval 33">
              <a:extLst>
                <a:ext uri="{FF2B5EF4-FFF2-40B4-BE49-F238E27FC236}">
                  <a16:creationId xmlns:a16="http://schemas.microsoft.com/office/drawing/2014/main" id="{07D6490B-F4AE-4A13-BB54-35274AB326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36262" y="685620"/>
              <a:ext cx="265579" cy="265579"/>
            </a:xfrm>
            <a:prstGeom prst="ellipse">
              <a:avLst/>
            </a:prstGeom>
            <a:pattFill prst="pct5">
              <a:fgClr>
                <a:schemeClr val="accent4">
                  <a:lumMod val="20000"/>
                  <a:lumOff val="80000"/>
                </a:schemeClr>
              </a:fgClr>
              <a:bgClr>
                <a:schemeClr val="accent4">
                  <a:lumMod val="60000"/>
                  <a:lumOff val="40000"/>
                </a:schemeClr>
              </a:bgClr>
            </a:pattFill>
            <a:ln w="9525" cap="flat">
              <a:noFill/>
              <a:prstDash val="solid"/>
              <a:miter/>
            </a:ln>
          </p:spPr>
          <p:txBody>
            <a:bodyPr rtlCol="0" anchor="ctr"/>
            <a:lstStyle/>
            <a:p>
              <a:endParaRPr lang="en-US">
                <a:solidFill>
                  <a:schemeClr val="tx1"/>
                </a:solidFill>
              </a:endParaRPr>
            </a:p>
          </p:txBody>
        </p:sp>
        <p:sp>
          <p:nvSpPr>
            <p:cNvPr id="35" name="Freeform: Shape 34">
              <a:extLst>
                <a:ext uri="{FF2B5EF4-FFF2-40B4-BE49-F238E27FC236}">
                  <a16:creationId xmlns:a16="http://schemas.microsoft.com/office/drawing/2014/main" id="{D0FA281D-945D-4639-8F12-BC2D20C49E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60221" y="1219177"/>
              <a:ext cx="528731" cy="1057462"/>
            </a:xfrm>
            <a:custGeom>
              <a:avLst/>
              <a:gdLst>
                <a:gd name="connsiteX0" fmla="*/ 528731 w 528731"/>
                <a:gd name="connsiteY0" fmla="*/ 0 h 1057462"/>
                <a:gd name="connsiteX1" fmla="*/ 528731 w 528731"/>
                <a:gd name="connsiteY1" fmla="*/ 1057462 h 1057462"/>
                <a:gd name="connsiteX2" fmla="*/ 0 w 528731"/>
                <a:gd name="connsiteY2" fmla="*/ 528731 h 1057462"/>
                <a:gd name="connsiteX3" fmla="*/ 528731 w 528731"/>
                <a:gd name="connsiteY3" fmla="*/ 0 h 1057462"/>
              </a:gdLst>
              <a:ahLst/>
              <a:cxnLst>
                <a:cxn ang="0">
                  <a:pos x="connsiteX0" y="connsiteY0"/>
                </a:cxn>
                <a:cxn ang="0">
                  <a:pos x="connsiteX1" y="connsiteY1"/>
                </a:cxn>
                <a:cxn ang="0">
                  <a:pos x="connsiteX2" y="connsiteY2"/>
                </a:cxn>
                <a:cxn ang="0">
                  <a:pos x="connsiteX3" y="connsiteY3"/>
                </a:cxn>
              </a:cxnLst>
              <a:rect l="l" t="t" r="r" b="b"/>
              <a:pathLst>
                <a:path w="528731" h="1057462">
                  <a:moveTo>
                    <a:pt x="528731" y="0"/>
                  </a:moveTo>
                  <a:lnTo>
                    <a:pt x="528731" y="1057462"/>
                  </a:lnTo>
                  <a:cubicBezTo>
                    <a:pt x="236721" y="1057462"/>
                    <a:pt x="0" y="820741"/>
                    <a:pt x="0" y="528731"/>
                  </a:cubicBezTo>
                  <a:cubicBezTo>
                    <a:pt x="0" y="236721"/>
                    <a:pt x="236721" y="0"/>
                    <a:pt x="528731" y="0"/>
                  </a:cubicBez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p>
              <a:endParaRPr lang="en-US"/>
            </a:p>
          </p:txBody>
        </p:sp>
      </p:grpSp>
      <p:sp>
        <p:nvSpPr>
          <p:cNvPr id="37" name="Texture">
            <a:extLst>
              <a:ext uri="{FF2B5EF4-FFF2-40B4-BE49-F238E27FC236}">
                <a16:creationId xmlns:a16="http://schemas.microsoft.com/office/drawing/2014/main" id="{2E922E9E-A29B-4164-A634-B718A4336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blipFill dpi="0" rotWithShape="1">
            <a:blip r:embed="rId2">
              <a:alphaModFix amt="6000"/>
            </a:blip>
            <a:srcRect/>
            <a:tile tx="0" ty="0" sx="100000" sy="100000" flip="none" algn="tl"/>
          </a:blipFill>
          <a:ln w="9525"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8DE14665-029E-E54E-9B5C-D0F9A0E8EB39}"/>
              </a:ext>
            </a:extLst>
          </p:cNvPr>
          <p:cNvSpPr>
            <a:spLocks noGrp="1"/>
          </p:cNvSpPr>
          <p:nvPr>
            <p:ph type="title"/>
          </p:nvPr>
        </p:nvSpPr>
        <p:spPr>
          <a:xfrm>
            <a:off x="457200" y="668050"/>
            <a:ext cx="5895581" cy="679194"/>
          </a:xfrm>
        </p:spPr>
        <p:txBody>
          <a:bodyPr vert="horz" lIns="91440" tIns="45720" rIns="91440" bIns="45720" rtlCol="0" anchor="b">
            <a:normAutofit fontScale="90000"/>
          </a:bodyPr>
          <a:lstStyle/>
          <a:p>
            <a:r>
              <a:rPr lang="en-US" dirty="0"/>
              <a:t>Uses for these models</a:t>
            </a:r>
          </a:p>
        </p:txBody>
      </p:sp>
      <p:pic>
        <p:nvPicPr>
          <p:cNvPr id="6" name="Content Placeholder 5" descr="A green leaf on a plant&#10;&#10;Description automatically generated with low confidence">
            <a:extLst>
              <a:ext uri="{FF2B5EF4-FFF2-40B4-BE49-F238E27FC236}">
                <a16:creationId xmlns:a16="http://schemas.microsoft.com/office/drawing/2014/main" id="{87C82B87-CA88-7449-9DED-77B9F3A47DA3}"/>
              </a:ext>
            </a:extLst>
          </p:cNvPr>
          <p:cNvPicPr>
            <a:picLocks noGrp="1" noChangeAspect="1"/>
          </p:cNvPicPr>
          <p:nvPr>
            <p:ph sz="half" idx="1"/>
          </p:nvPr>
        </p:nvPicPr>
        <p:blipFill rotWithShape="1">
          <a:blip r:embed="rId3"/>
          <a:srcRect l="10796" r="15203" b="-1"/>
          <a:stretch/>
        </p:blipFill>
        <p:spPr>
          <a:xfrm>
            <a:off x="7048316" y="1135173"/>
            <a:ext cx="4748792" cy="4748792"/>
          </a:xfrm>
          <a:custGeom>
            <a:avLst/>
            <a:gdLst/>
            <a:ahLst/>
            <a:cxnLst/>
            <a:rect l="l" t="t" r="r" b="b"/>
            <a:pathLst>
              <a:path w="3129592" h="3129592">
                <a:moveTo>
                  <a:pt x="1564796" y="0"/>
                </a:moveTo>
                <a:cubicBezTo>
                  <a:pt x="2429009" y="0"/>
                  <a:pt x="3129592" y="700583"/>
                  <a:pt x="3129592" y="1564796"/>
                </a:cubicBezTo>
                <a:cubicBezTo>
                  <a:pt x="3129592" y="2429009"/>
                  <a:pt x="2429009" y="3129592"/>
                  <a:pt x="1564796" y="3129592"/>
                </a:cubicBezTo>
                <a:cubicBezTo>
                  <a:pt x="700583" y="3129592"/>
                  <a:pt x="0" y="2429009"/>
                  <a:pt x="0" y="1564796"/>
                </a:cubicBezTo>
                <a:cubicBezTo>
                  <a:pt x="0" y="700583"/>
                  <a:pt x="700583" y="0"/>
                  <a:pt x="1564796" y="0"/>
                </a:cubicBezTo>
                <a:close/>
              </a:path>
            </a:pathLst>
          </a:custGeom>
        </p:spPr>
      </p:pic>
      <p:graphicFrame>
        <p:nvGraphicFramePr>
          <p:cNvPr id="8" name="Content Placeholder 3">
            <a:extLst>
              <a:ext uri="{FF2B5EF4-FFF2-40B4-BE49-F238E27FC236}">
                <a16:creationId xmlns:a16="http://schemas.microsoft.com/office/drawing/2014/main" id="{EEE355B9-A9D8-471C-BE56-D3B06D8A4B4C}"/>
              </a:ext>
            </a:extLst>
          </p:cNvPr>
          <p:cNvGraphicFramePr>
            <a:graphicFrameLocks noGrp="1"/>
          </p:cNvGraphicFramePr>
          <p:nvPr>
            <p:ph sz="half" idx="2"/>
            <p:extLst>
              <p:ext uri="{D42A27DB-BD31-4B8C-83A1-F6EECF244321}">
                <p14:modId xmlns:p14="http://schemas.microsoft.com/office/powerpoint/2010/main" val="2532984755"/>
              </p:ext>
            </p:extLst>
          </p:nvPr>
        </p:nvGraphicFramePr>
        <p:xfrm>
          <a:off x="574117" y="1522852"/>
          <a:ext cx="6294974" cy="455212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9680684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0F358BAA-9C8A-4E17-BAD8-32FD6FFEA7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9525" cap="flat">
            <a:noFill/>
            <a:prstDash val="solid"/>
            <a:miter/>
          </a:ln>
        </p:spPr>
        <p:txBody>
          <a:bodyPr rtlCol="0" anchor="ctr"/>
          <a:lstStyle/>
          <a:p>
            <a:endParaRPr lang="en-US">
              <a:solidFill>
                <a:schemeClr val="tx1"/>
              </a:solidFill>
            </a:endParaRPr>
          </a:p>
        </p:txBody>
      </p:sp>
      <p:sp>
        <p:nvSpPr>
          <p:cNvPr id="35" name="Color Fill">
            <a:extLst>
              <a:ext uri="{FF2B5EF4-FFF2-40B4-BE49-F238E27FC236}">
                <a16:creationId xmlns:a16="http://schemas.microsoft.com/office/drawing/2014/main" id="{4D6F41A4-BEE3-4935-9371-4ADEA67A22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lumMod val="75000"/>
              <a:lumOff val="25000"/>
              <a:alpha val="40000"/>
            </a:schemeClr>
          </a:solidFill>
          <a:ln w="9525" cap="flat">
            <a:noFill/>
            <a:prstDash val="solid"/>
            <a:miter/>
          </a:ln>
        </p:spPr>
        <p:txBody>
          <a:bodyPr rtlCol="0" anchor="ctr"/>
          <a:lstStyle/>
          <a:p>
            <a:endParaRPr lang="en-US" dirty="0">
              <a:solidFill>
                <a:schemeClr val="bg2">
                  <a:lumMod val="75000"/>
                  <a:lumOff val="25000"/>
                </a:schemeClr>
              </a:solidFill>
            </a:endParaRPr>
          </a:p>
        </p:txBody>
      </p:sp>
      <p:grpSp>
        <p:nvGrpSpPr>
          <p:cNvPr id="37" name="Group 36">
            <a:extLst>
              <a:ext uri="{FF2B5EF4-FFF2-40B4-BE49-F238E27FC236}">
                <a16:creationId xmlns:a16="http://schemas.microsoft.com/office/drawing/2014/main" id="{7726F010-956A-40BC-8A1F-8002DC729B4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351566" y="0"/>
            <a:ext cx="3840434" cy="6858000"/>
            <a:chOff x="8351565" y="0"/>
            <a:chExt cx="3840434" cy="6858000"/>
          </a:xfrm>
        </p:grpSpPr>
        <p:sp>
          <p:nvSpPr>
            <p:cNvPr id="38" name="Oval 37">
              <a:extLst>
                <a:ext uri="{FF2B5EF4-FFF2-40B4-BE49-F238E27FC236}">
                  <a16:creationId xmlns:a16="http://schemas.microsoft.com/office/drawing/2014/main" id="{D386E468-0048-46C4-ADDD-FBE7A6AE9F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60165" y="519204"/>
              <a:ext cx="474635" cy="47463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39" name="Freeform: Shape 38">
              <a:extLst>
                <a:ext uri="{FF2B5EF4-FFF2-40B4-BE49-F238E27FC236}">
                  <a16:creationId xmlns:a16="http://schemas.microsoft.com/office/drawing/2014/main" id="{C5B35ED4-0C31-4C8C-A45E-6A3EDEAB28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5871" y="0"/>
              <a:ext cx="2955657" cy="679194"/>
            </a:xfrm>
            <a:custGeom>
              <a:avLst/>
              <a:gdLst>
                <a:gd name="connsiteX0" fmla="*/ 0 w 2955657"/>
                <a:gd name="connsiteY0" fmla="*/ 0 h 679194"/>
                <a:gd name="connsiteX1" fmla="*/ 2955657 w 2955657"/>
                <a:gd name="connsiteY1" fmla="*/ 0 h 679194"/>
                <a:gd name="connsiteX2" fmla="*/ 2892839 w 2955657"/>
                <a:gd name="connsiteY2" fmla="*/ 84007 h 679194"/>
                <a:gd name="connsiteX3" fmla="*/ 1630760 w 2955657"/>
                <a:gd name="connsiteY3" fmla="*/ 679194 h 679194"/>
                <a:gd name="connsiteX4" fmla="*/ 0 w 2955657"/>
                <a:gd name="connsiteY4" fmla="*/ 679194 h 6791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5657" h="679194">
                  <a:moveTo>
                    <a:pt x="0" y="0"/>
                  </a:moveTo>
                  <a:lnTo>
                    <a:pt x="2955657" y="0"/>
                  </a:lnTo>
                  <a:lnTo>
                    <a:pt x="2892839" y="84007"/>
                  </a:lnTo>
                  <a:cubicBezTo>
                    <a:pt x="2592855" y="447504"/>
                    <a:pt x="2138868" y="679194"/>
                    <a:pt x="1630760" y="679194"/>
                  </a:cubicBezTo>
                  <a:lnTo>
                    <a:pt x="0" y="679194"/>
                  </a:lnTo>
                  <a:close/>
                </a:path>
              </a:pathLst>
            </a:custGeom>
            <a:solidFill>
              <a:schemeClr val="accent1">
                <a:lumMod val="60000"/>
                <a:lumOff val="40000"/>
                <a:alpha val="60000"/>
              </a:schemeClr>
            </a:solidFill>
            <a:ln w="9331" cap="flat">
              <a:noFill/>
              <a:prstDash val="solid"/>
              <a:miter/>
            </a:ln>
          </p:spPr>
          <p:txBody>
            <a:bodyPr rtlCol="0" anchor="ctr"/>
            <a:lstStyle/>
            <a:p>
              <a:pPr lvl="0"/>
              <a:endParaRPr lang="en-US"/>
            </a:p>
          </p:txBody>
        </p:sp>
        <p:sp>
          <p:nvSpPr>
            <p:cNvPr id="40" name="Freeform: Shape 39">
              <a:extLst>
                <a:ext uri="{FF2B5EF4-FFF2-40B4-BE49-F238E27FC236}">
                  <a16:creationId xmlns:a16="http://schemas.microsoft.com/office/drawing/2014/main" id="{B40A1EF3-FA93-48F4-9F82-BC0C796357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51565" y="4121414"/>
              <a:ext cx="3266317" cy="2736586"/>
            </a:xfrm>
            <a:custGeom>
              <a:avLst/>
              <a:gdLst>
                <a:gd name="connsiteX0" fmla="*/ 1635557 w 3266317"/>
                <a:gd name="connsiteY0" fmla="*/ 0 h 2736586"/>
                <a:gd name="connsiteX1" fmla="*/ 3266317 w 3266317"/>
                <a:gd name="connsiteY1" fmla="*/ 0 h 2736586"/>
                <a:gd name="connsiteX2" fmla="*/ 3266317 w 3266317"/>
                <a:gd name="connsiteY2" fmla="*/ 1630760 h 2736586"/>
                <a:gd name="connsiteX3" fmla="*/ 2892838 w 3266317"/>
                <a:gd name="connsiteY3" fmla="*/ 2671131 h 2736586"/>
                <a:gd name="connsiteX4" fmla="*/ 2833348 w 3266317"/>
                <a:gd name="connsiteY4" fmla="*/ 2736586 h 2736586"/>
                <a:gd name="connsiteX5" fmla="*/ 0 w 3266317"/>
                <a:gd name="connsiteY5" fmla="*/ 2736586 h 2736586"/>
                <a:gd name="connsiteX6" fmla="*/ 0 w 3266317"/>
                <a:gd name="connsiteY6" fmla="*/ 1635558 h 2736586"/>
                <a:gd name="connsiteX7" fmla="*/ 1635557 w 3266317"/>
                <a:gd name="connsiteY7" fmla="*/ 0 h 2736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66317" h="2736586">
                  <a:moveTo>
                    <a:pt x="1635557" y="0"/>
                  </a:moveTo>
                  <a:lnTo>
                    <a:pt x="3266317" y="0"/>
                  </a:lnTo>
                  <a:lnTo>
                    <a:pt x="3266317" y="1630760"/>
                  </a:lnTo>
                  <a:cubicBezTo>
                    <a:pt x="3266317" y="2025955"/>
                    <a:pt x="3126159" y="2388411"/>
                    <a:pt x="2892838" y="2671131"/>
                  </a:cubicBezTo>
                  <a:lnTo>
                    <a:pt x="2833348" y="2736586"/>
                  </a:lnTo>
                  <a:lnTo>
                    <a:pt x="0" y="2736586"/>
                  </a:lnTo>
                  <a:lnTo>
                    <a:pt x="0" y="1635558"/>
                  </a:lnTo>
                  <a:cubicBezTo>
                    <a:pt x="0" y="732255"/>
                    <a:pt x="732254" y="0"/>
                    <a:pt x="1635557" y="0"/>
                  </a:cubicBezTo>
                  <a:close/>
                </a:path>
              </a:pathLst>
            </a:custGeom>
            <a:solidFill>
              <a:schemeClr val="accent1">
                <a:lumMod val="60000"/>
                <a:lumOff val="40000"/>
                <a:alpha val="60000"/>
              </a:schemeClr>
            </a:solidFill>
            <a:ln w="9331" cap="flat">
              <a:noFill/>
              <a:prstDash val="solid"/>
              <a:miter/>
            </a:ln>
          </p:spPr>
          <p:txBody>
            <a:bodyPr rtlCol="0" anchor="ctr"/>
            <a:lstStyle/>
            <a:p>
              <a:pPr lvl="0"/>
              <a:endParaRPr lang="en-US" dirty="0"/>
            </a:p>
          </p:txBody>
        </p:sp>
        <p:sp>
          <p:nvSpPr>
            <p:cNvPr id="41" name="Freeform: Shape 40">
              <a:extLst>
                <a:ext uri="{FF2B5EF4-FFF2-40B4-BE49-F238E27FC236}">
                  <a16:creationId xmlns:a16="http://schemas.microsoft.com/office/drawing/2014/main" id="{A985F09D-6969-44D0-B04F-4EDE0FEDAF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755674" y="3386384"/>
              <a:ext cx="436325" cy="1309674"/>
            </a:xfrm>
            <a:custGeom>
              <a:avLst/>
              <a:gdLst>
                <a:gd name="connsiteX0" fmla="*/ 470325 w 477612"/>
                <a:gd name="connsiteY0" fmla="*/ 0 h 1433600"/>
                <a:gd name="connsiteX1" fmla="*/ 475607 w 477612"/>
                <a:gd name="connsiteY1" fmla="*/ 3701 h 1433600"/>
                <a:gd name="connsiteX2" fmla="*/ 477612 w 477612"/>
                <a:gd name="connsiteY2" fmla="*/ 5160 h 1433600"/>
                <a:gd name="connsiteX3" fmla="*/ 477612 w 477612"/>
                <a:gd name="connsiteY3" fmla="*/ 1428441 h 1433600"/>
                <a:gd name="connsiteX4" fmla="*/ 475607 w 477612"/>
                <a:gd name="connsiteY4" fmla="*/ 1429900 h 1433600"/>
                <a:gd name="connsiteX5" fmla="*/ 470325 w 477612"/>
                <a:gd name="connsiteY5" fmla="*/ 1433600 h 1433600"/>
                <a:gd name="connsiteX6" fmla="*/ 0 w 477612"/>
                <a:gd name="connsiteY6" fmla="*/ 716800 h 1433600"/>
                <a:gd name="connsiteX7" fmla="*/ 470325 w 477612"/>
                <a:gd name="connsiteY7" fmla="*/ 0 h 143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7612" h="1433600">
                  <a:moveTo>
                    <a:pt x="470325" y="0"/>
                  </a:moveTo>
                  <a:cubicBezTo>
                    <a:pt x="470325" y="0"/>
                    <a:pt x="472162" y="1254"/>
                    <a:pt x="475607" y="3701"/>
                  </a:cubicBezTo>
                  <a:lnTo>
                    <a:pt x="477612" y="5160"/>
                  </a:lnTo>
                  <a:lnTo>
                    <a:pt x="477612" y="1428441"/>
                  </a:lnTo>
                  <a:lnTo>
                    <a:pt x="475607" y="1429900"/>
                  </a:lnTo>
                  <a:cubicBezTo>
                    <a:pt x="472162" y="1432347"/>
                    <a:pt x="470325" y="1433600"/>
                    <a:pt x="470325" y="1433600"/>
                  </a:cubicBezTo>
                  <a:cubicBezTo>
                    <a:pt x="470325" y="1433600"/>
                    <a:pt x="0" y="1112672"/>
                    <a:pt x="0" y="716800"/>
                  </a:cubicBezTo>
                  <a:cubicBezTo>
                    <a:pt x="0" y="320929"/>
                    <a:pt x="470325" y="0"/>
                    <a:pt x="470325" y="0"/>
                  </a:cubicBezTo>
                  <a:close/>
                </a:path>
              </a:pathLst>
            </a:custGeom>
            <a:pattFill prst="pct5">
              <a:fgClr>
                <a:schemeClr val="accent4">
                  <a:lumMod val="20000"/>
                  <a:lumOff val="80000"/>
                </a:schemeClr>
              </a:fgClr>
              <a:bgClr>
                <a:schemeClr val="accent4">
                  <a:lumMod val="60000"/>
                  <a:lumOff val="40000"/>
                </a:schemeClr>
              </a:bgClr>
            </a:pattFill>
            <a:ln w="9525" cap="flat">
              <a:noFill/>
              <a:prstDash val="solid"/>
              <a:miter/>
            </a:ln>
          </p:spPr>
          <p:txBody>
            <a:bodyPr rtlCol="0" anchor="ctr"/>
            <a:lstStyle/>
            <a:p>
              <a:pPr lvl="0"/>
              <a:endParaRPr lang="en-US" dirty="0"/>
            </a:p>
          </p:txBody>
        </p:sp>
        <p:sp>
          <p:nvSpPr>
            <p:cNvPr id="42" name="Graphic 9">
              <a:extLst>
                <a:ext uri="{FF2B5EF4-FFF2-40B4-BE49-F238E27FC236}">
                  <a16:creationId xmlns:a16="http://schemas.microsoft.com/office/drawing/2014/main" id="{003913A0-A3C0-4ED8-8920-318068FBC4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5870" y="791588"/>
              <a:ext cx="3232012" cy="3232012"/>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p>
              <a:pPr lvl="0"/>
              <a:endParaRPr lang="en-US"/>
            </a:p>
          </p:txBody>
        </p:sp>
      </p:grpSp>
      <p:sp>
        <p:nvSpPr>
          <p:cNvPr id="44" name="Texture">
            <a:extLst>
              <a:ext uri="{FF2B5EF4-FFF2-40B4-BE49-F238E27FC236}">
                <a16:creationId xmlns:a16="http://schemas.microsoft.com/office/drawing/2014/main" id="{7FE1D329-7CB2-4DF5-B0C0-36DD19EBC6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blipFill dpi="0" rotWithShape="1">
            <a:blip r:embed="rId2">
              <a:alphaModFix amt="6000"/>
            </a:blip>
            <a:srcRect/>
            <a:tile tx="0" ty="0" sx="100000" sy="100000" flip="none" algn="tl"/>
          </a:blipFill>
          <a:ln w="9525" cap="flat">
            <a:noFill/>
            <a:prstDash val="solid"/>
            <a:miter/>
          </a:ln>
        </p:spPr>
        <p:txBody>
          <a:bodyPr rtlCol="0" anchor="ctr"/>
          <a:lstStyle/>
          <a:p>
            <a:endParaRPr lang="en-US" dirty="0"/>
          </a:p>
        </p:txBody>
      </p:sp>
      <p:sp>
        <p:nvSpPr>
          <p:cNvPr id="46" name="Background Fill">
            <a:extLst>
              <a:ext uri="{FF2B5EF4-FFF2-40B4-BE49-F238E27FC236}">
                <a16:creationId xmlns:a16="http://schemas.microsoft.com/office/drawing/2014/main" id="{B6D694DB-A3FC-4F14-A225-17BEBA4416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w="9525" cap="flat">
            <a:noFill/>
            <a:prstDash val="solid"/>
            <a:miter/>
          </a:ln>
        </p:spPr>
        <p:txBody>
          <a:bodyPr rtlCol="0" anchor="ctr"/>
          <a:lstStyle/>
          <a:p>
            <a:endParaRPr lang="en-US">
              <a:solidFill>
                <a:schemeClr val="tx1"/>
              </a:solidFill>
            </a:endParaRPr>
          </a:p>
        </p:txBody>
      </p:sp>
      <p:pic>
        <p:nvPicPr>
          <p:cNvPr id="6" name="Content Placeholder 5" descr="A close up of a leaf&#10;&#10;Description automatically generated with medium confidence">
            <a:extLst>
              <a:ext uri="{FF2B5EF4-FFF2-40B4-BE49-F238E27FC236}">
                <a16:creationId xmlns:a16="http://schemas.microsoft.com/office/drawing/2014/main" id="{5FB73B20-3AB7-4543-97DE-B9D9083B5096}"/>
              </a:ext>
            </a:extLst>
          </p:cNvPr>
          <p:cNvPicPr>
            <a:picLocks noGrp="1" noChangeAspect="1"/>
          </p:cNvPicPr>
          <p:nvPr>
            <p:ph sz="half" idx="2"/>
          </p:nvPr>
        </p:nvPicPr>
        <p:blipFill rotWithShape="1">
          <a:blip r:embed="rId3">
            <a:alphaModFix/>
          </a:blip>
          <a:srcRect t="1" r="-1" b="15708"/>
          <a:stretch/>
        </p:blipFill>
        <p:spPr>
          <a:xfrm>
            <a:off x="3059" y="10"/>
            <a:ext cx="12188941" cy="6857990"/>
          </a:xfrm>
          <a:prstGeom prst="rect">
            <a:avLst/>
          </a:prstGeom>
        </p:spPr>
      </p:pic>
      <p:sp>
        <p:nvSpPr>
          <p:cNvPr id="48" name="Rectangle 47">
            <a:extLst>
              <a:ext uri="{FF2B5EF4-FFF2-40B4-BE49-F238E27FC236}">
                <a16:creationId xmlns:a16="http://schemas.microsoft.com/office/drawing/2014/main" id="{3923A307-A4A9-4352-A2A4-5B720FA94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89239" y="-389238"/>
            <a:ext cx="6858000" cy="7636476"/>
          </a:xfrm>
          <a:prstGeom prst="rect">
            <a:avLst/>
          </a:prstGeom>
          <a:gradFill>
            <a:gsLst>
              <a:gs pos="100000">
                <a:srgbClr val="000000">
                  <a:alpha val="0"/>
                </a:srgbClr>
              </a:gs>
              <a:gs pos="0">
                <a:schemeClr val="tx1"/>
              </a:gs>
              <a:gs pos="0">
                <a:srgbClr val="000000">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5BC5913-1E18-B946-B02D-708F36945FAE}"/>
              </a:ext>
            </a:extLst>
          </p:cNvPr>
          <p:cNvSpPr>
            <a:spLocks noGrp="1"/>
          </p:cNvSpPr>
          <p:nvPr>
            <p:ph type="title"/>
          </p:nvPr>
        </p:nvSpPr>
        <p:spPr>
          <a:xfrm>
            <a:off x="389239" y="438896"/>
            <a:ext cx="6858000" cy="1011916"/>
          </a:xfrm>
        </p:spPr>
        <p:txBody>
          <a:bodyPr vert="horz" lIns="91440" tIns="45720" rIns="91440" bIns="45720" rtlCol="0" anchor="b">
            <a:normAutofit/>
          </a:bodyPr>
          <a:lstStyle/>
          <a:p>
            <a:r>
              <a:rPr lang="en-US" sz="5400" dirty="0">
                <a:solidFill>
                  <a:srgbClr val="FFFFFF"/>
                </a:solidFill>
              </a:rPr>
              <a:t>Why is this important?</a:t>
            </a:r>
          </a:p>
        </p:txBody>
      </p:sp>
      <p:grpSp>
        <p:nvGrpSpPr>
          <p:cNvPr id="50" name="Group 49">
            <a:extLst>
              <a:ext uri="{FF2B5EF4-FFF2-40B4-BE49-F238E27FC236}">
                <a16:creationId xmlns:a16="http://schemas.microsoft.com/office/drawing/2014/main" id="{C09AACA9-03A2-4DB1-A011-3024CF744E6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300855" y="0"/>
            <a:ext cx="1891145" cy="3701992"/>
            <a:chOff x="10300855" y="0"/>
            <a:chExt cx="1891145" cy="3701992"/>
          </a:xfrm>
        </p:grpSpPr>
        <p:sp>
          <p:nvSpPr>
            <p:cNvPr id="51" name="Oval 50">
              <a:extLst>
                <a:ext uri="{FF2B5EF4-FFF2-40B4-BE49-F238E27FC236}">
                  <a16:creationId xmlns:a16="http://schemas.microsoft.com/office/drawing/2014/main" id="{BB20D714-0285-47F4-933F-8ACBDC0DB4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38492" y="1986087"/>
              <a:ext cx="246527" cy="24652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52" name="Freeform: Shape 51">
              <a:extLst>
                <a:ext uri="{FF2B5EF4-FFF2-40B4-BE49-F238E27FC236}">
                  <a16:creationId xmlns:a16="http://schemas.microsoft.com/office/drawing/2014/main" id="{1F384C0F-FBBE-46B4-B118-A3D4CA7A1F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38492" y="2134279"/>
              <a:ext cx="553508" cy="1567713"/>
            </a:xfrm>
            <a:custGeom>
              <a:avLst/>
              <a:gdLst>
                <a:gd name="connsiteX0" fmla="*/ 612019 w 612019"/>
                <a:gd name="connsiteY0" fmla="*/ 0 h 1733435"/>
                <a:gd name="connsiteX1" fmla="*/ 612019 w 612019"/>
                <a:gd name="connsiteY1" fmla="*/ 1733435 h 1733435"/>
                <a:gd name="connsiteX2" fmla="*/ 180103 w 612019"/>
                <a:gd name="connsiteY2" fmla="*/ 1301519 h 1733435"/>
                <a:gd name="connsiteX3" fmla="*/ 180103 w 612019"/>
                <a:gd name="connsiteY3" fmla="*/ 431916 h 1733435"/>
              </a:gdLst>
              <a:ahLst/>
              <a:cxnLst>
                <a:cxn ang="0">
                  <a:pos x="connsiteX0" y="connsiteY0"/>
                </a:cxn>
                <a:cxn ang="0">
                  <a:pos x="connsiteX1" y="connsiteY1"/>
                </a:cxn>
                <a:cxn ang="0">
                  <a:pos x="connsiteX2" y="connsiteY2"/>
                </a:cxn>
                <a:cxn ang="0">
                  <a:pos x="connsiteX3" y="connsiteY3"/>
                </a:cxn>
              </a:cxnLst>
              <a:rect l="l" t="t" r="r" b="b"/>
              <a:pathLst>
                <a:path w="612019" h="1733435">
                  <a:moveTo>
                    <a:pt x="612019" y="0"/>
                  </a:moveTo>
                  <a:lnTo>
                    <a:pt x="612019" y="1733435"/>
                  </a:lnTo>
                  <a:lnTo>
                    <a:pt x="180103" y="1301519"/>
                  </a:lnTo>
                  <a:cubicBezTo>
                    <a:pt x="-60034" y="1061382"/>
                    <a:pt x="-60034" y="672053"/>
                    <a:pt x="180103" y="431916"/>
                  </a:cubicBezTo>
                  <a:close/>
                </a:path>
              </a:pathLst>
            </a:custGeom>
            <a:solidFill>
              <a:schemeClr val="accent1">
                <a:lumMod val="60000"/>
                <a:lumOff val="40000"/>
                <a:alpha val="60000"/>
              </a:schemeClr>
            </a:solidFill>
            <a:ln w="933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dirty="0"/>
            </a:p>
          </p:txBody>
        </p:sp>
        <p:sp>
          <p:nvSpPr>
            <p:cNvPr id="53" name="Graphic 9">
              <a:extLst>
                <a:ext uri="{FF2B5EF4-FFF2-40B4-BE49-F238E27FC236}">
                  <a16:creationId xmlns:a16="http://schemas.microsoft.com/office/drawing/2014/main" id="{D1B56715-1F01-4B5D-8718-C595306FF4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10300855" y="0"/>
              <a:ext cx="1891145" cy="1891145"/>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solidFill>
              <a:schemeClr val="accent1">
                <a:alpha val="60000"/>
              </a:schemeClr>
            </a:solidFill>
            <a:ln w="933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54" name="Graphic 9">
              <a:extLst>
                <a:ext uri="{FF2B5EF4-FFF2-40B4-BE49-F238E27FC236}">
                  <a16:creationId xmlns:a16="http://schemas.microsoft.com/office/drawing/2014/main" id="{DCB758B8-B1FC-47DF-9BB8-D7F0EDCCD4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10424367" y="122795"/>
              <a:ext cx="1644119" cy="1644119"/>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pSp>
      <p:sp>
        <p:nvSpPr>
          <p:cNvPr id="8" name="TextBox 7">
            <a:extLst>
              <a:ext uri="{FF2B5EF4-FFF2-40B4-BE49-F238E27FC236}">
                <a16:creationId xmlns:a16="http://schemas.microsoft.com/office/drawing/2014/main" id="{560A1320-3059-0C4B-AD01-6B0A8FBB1F5C}"/>
              </a:ext>
            </a:extLst>
          </p:cNvPr>
          <p:cNvSpPr txBox="1"/>
          <p:nvPr/>
        </p:nvSpPr>
        <p:spPr>
          <a:xfrm>
            <a:off x="615718" y="1889698"/>
            <a:ext cx="9547345" cy="4264757"/>
          </a:xfrm>
          <a:prstGeom prst="rect">
            <a:avLst/>
          </a:prstGeom>
          <a:noFill/>
        </p:spPr>
        <p:txBody>
          <a:bodyPr wrap="square" rtlCol="0">
            <a:spAutoFit/>
          </a:bodyPr>
          <a:lstStyle/>
          <a:p>
            <a:pPr marL="285750" indent="-285750">
              <a:lnSpc>
                <a:spcPct val="200000"/>
              </a:lnSpc>
              <a:buFont typeface="Arial" panose="020B0604020202020204" pitchFamily="34" charset="0"/>
              <a:buChar char="•"/>
            </a:pPr>
            <a:r>
              <a:rPr lang="en-US" sz="2400" dirty="0">
                <a:solidFill>
                  <a:srgbClr val="00FFFF"/>
                </a:solidFill>
              </a:rPr>
              <a:t>Apples are one of the most important temperate fruit crops.</a:t>
            </a:r>
          </a:p>
          <a:p>
            <a:pPr marL="285750" indent="-285750">
              <a:lnSpc>
                <a:spcPct val="200000"/>
              </a:lnSpc>
              <a:buFont typeface="Arial" panose="020B0604020202020204" pitchFamily="34" charset="0"/>
              <a:buChar char="•"/>
            </a:pPr>
            <a:r>
              <a:rPr lang="en-US" sz="2400" dirty="0">
                <a:solidFill>
                  <a:srgbClr val="00FFFF"/>
                </a:solidFill>
              </a:rPr>
              <a:t>Diseased plants can have a strong impact on harvest yield and quality.</a:t>
            </a:r>
          </a:p>
          <a:p>
            <a:pPr marL="285750" indent="-285750">
              <a:lnSpc>
                <a:spcPct val="200000"/>
              </a:lnSpc>
              <a:buFont typeface="Arial" panose="020B0604020202020204" pitchFamily="34" charset="0"/>
              <a:buChar char="•"/>
            </a:pPr>
            <a:r>
              <a:rPr lang="en-US" sz="2400" dirty="0">
                <a:solidFill>
                  <a:srgbClr val="00FFFF"/>
                </a:solidFill>
              </a:rPr>
              <a:t>Apple leaf disease is found by hand which is time consuming and costly.</a:t>
            </a:r>
          </a:p>
          <a:p>
            <a:pPr marL="285750" indent="-285750">
              <a:lnSpc>
                <a:spcPct val="200000"/>
              </a:lnSpc>
              <a:buFont typeface="Arial" panose="020B0604020202020204" pitchFamily="34" charset="0"/>
              <a:buChar char="•"/>
            </a:pPr>
            <a:r>
              <a:rPr lang="en-US" sz="2400" dirty="0">
                <a:solidFill>
                  <a:srgbClr val="00FFFF"/>
                </a:solidFill>
              </a:rPr>
              <a:t>Plants are people too!  Plants are living things and improving plant life is important.</a:t>
            </a:r>
          </a:p>
          <a:p>
            <a:pPr marL="285750" indent="-285750">
              <a:lnSpc>
                <a:spcPct val="200000"/>
              </a:lnSpc>
              <a:buFont typeface="Arial" panose="020B0604020202020204" pitchFamily="34" charset="0"/>
              <a:buChar char="•"/>
            </a:pPr>
            <a:endParaRPr lang="en-US" dirty="0">
              <a:solidFill>
                <a:srgbClr val="00FFFF"/>
              </a:solidFill>
            </a:endParaRPr>
          </a:p>
        </p:txBody>
      </p:sp>
    </p:spTree>
    <p:extLst>
      <p:ext uri="{BB962C8B-B14F-4D97-AF65-F5344CB8AC3E}">
        <p14:creationId xmlns:p14="http://schemas.microsoft.com/office/powerpoint/2010/main" val="13361184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40" name="Rectangle 39">
            <a:extLst>
              <a:ext uri="{FF2B5EF4-FFF2-40B4-BE49-F238E27FC236}">
                <a16:creationId xmlns:a16="http://schemas.microsoft.com/office/drawing/2014/main" id="{0F358BAA-9C8A-4E17-BAD8-32FD6FFEA7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9525" cap="flat">
            <a:noFill/>
            <a:prstDash val="solid"/>
            <a:miter/>
          </a:ln>
        </p:spPr>
        <p:txBody>
          <a:bodyPr rtlCol="0" anchor="ctr"/>
          <a:lstStyle/>
          <a:p>
            <a:endParaRPr lang="en-US">
              <a:solidFill>
                <a:schemeClr val="tx1"/>
              </a:solidFill>
            </a:endParaRPr>
          </a:p>
        </p:txBody>
      </p:sp>
      <p:sp>
        <p:nvSpPr>
          <p:cNvPr id="42" name="Color Fill">
            <a:extLst>
              <a:ext uri="{FF2B5EF4-FFF2-40B4-BE49-F238E27FC236}">
                <a16:creationId xmlns:a16="http://schemas.microsoft.com/office/drawing/2014/main" id="{4D6F41A4-BEE3-4935-9371-4ADEA67A22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lumMod val="75000"/>
              <a:lumOff val="25000"/>
              <a:alpha val="40000"/>
            </a:schemeClr>
          </a:solidFill>
          <a:ln w="9525" cap="flat">
            <a:noFill/>
            <a:prstDash val="solid"/>
            <a:miter/>
          </a:ln>
        </p:spPr>
        <p:txBody>
          <a:bodyPr rtlCol="0" anchor="ctr"/>
          <a:lstStyle/>
          <a:p>
            <a:endParaRPr lang="en-US" dirty="0">
              <a:solidFill>
                <a:schemeClr val="bg2">
                  <a:lumMod val="75000"/>
                  <a:lumOff val="25000"/>
                </a:schemeClr>
              </a:solidFill>
            </a:endParaRPr>
          </a:p>
        </p:txBody>
      </p:sp>
      <p:grpSp>
        <p:nvGrpSpPr>
          <p:cNvPr id="44" name="Group 43">
            <a:extLst>
              <a:ext uri="{FF2B5EF4-FFF2-40B4-BE49-F238E27FC236}">
                <a16:creationId xmlns:a16="http://schemas.microsoft.com/office/drawing/2014/main" id="{7726F010-956A-40BC-8A1F-8002DC729B4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351566" y="0"/>
            <a:ext cx="3840434" cy="6858000"/>
            <a:chOff x="8351565" y="0"/>
            <a:chExt cx="3840434" cy="6858000"/>
          </a:xfrm>
        </p:grpSpPr>
        <p:sp>
          <p:nvSpPr>
            <p:cNvPr id="45" name="Oval 44">
              <a:extLst>
                <a:ext uri="{FF2B5EF4-FFF2-40B4-BE49-F238E27FC236}">
                  <a16:creationId xmlns:a16="http://schemas.microsoft.com/office/drawing/2014/main" id="{D386E468-0048-46C4-ADDD-FBE7A6AE9F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60165" y="519204"/>
              <a:ext cx="474635" cy="47463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46" name="Freeform: Shape 45">
              <a:extLst>
                <a:ext uri="{FF2B5EF4-FFF2-40B4-BE49-F238E27FC236}">
                  <a16:creationId xmlns:a16="http://schemas.microsoft.com/office/drawing/2014/main" id="{C5B35ED4-0C31-4C8C-A45E-6A3EDEAB28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5871" y="0"/>
              <a:ext cx="2955657" cy="679194"/>
            </a:xfrm>
            <a:custGeom>
              <a:avLst/>
              <a:gdLst>
                <a:gd name="connsiteX0" fmla="*/ 0 w 2955657"/>
                <a:gd name="connsiteY0" fmla="*/ 0 h 679194"/>
                <a:gd name="connsiteX1" fmla="*/ 2955657 w 2955657"/>
                <a:gd name="connsiteY1" fmla="*/ 0 h 679194"/>
                <a:gd name="connsiteX2" fmla="*/ 2892839 w 2955657"/>
                <a:gd name="connsiteY2" fmla="*/ 84007 h 679194"/>
                <a:gd name="connsiteX3" fmla="*/ 1630760 w 2955657"/>
                <a:gd name="connsiteY3" fmla="*/ 679194 h 679194"/>
                <a:gd name="connsiteX4" fmla="*/ 0 w 2955657"/>
                <a:gd name="connsiteY4" fmla="*/ 679194 h 6791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5657" h="679194">
                  <a:moveTo>
                    <a:pt x="0" y="0"/>
                  </a:moveTo>
                  <a:lnTo>
                    <a:pt x="2955657" y="0"/>
                  </a:lnTo>
                  <a:lnTo>
                    <a:pt x="2892839" y="84007"/>
                  </a:lnTo>
                  <a:cubicBezTo>
                    <a:pt x="2592855" y="447504"/>
                    <a:pt x="2138868" y="679194"/>
                    <a:pt x="1630760" y="679194"/>
                  </a:cubicBezTo>
                  <a:lnTo>
                    <a:pt x="0" y="679194"/>
                  </a:lnTo>
                  <a:close/>
                </a:path>
              </a:pathLst>
            </a:custGeom>
            <a:solidFill>
              <a:schemeClr val="accent1">
                <a:lumMod val="60000"/>
                <a:lumOff val="40000"/>
                <a:alpha val="60000"/>
              </a:schemeClr>
            </a:solidFill>
            <a:ln w="9331" cap="flat">
              <a:noFill/>
              <a:prstDash val="solid"/>
              <a:miter/>
            </a:ln>
          </p:spPr>
          <p:txBody>
            <a:bodyPr rtlCol="0" anchor="ctr"/>
            <a:lstStyle/>
            <a:p>
              <a:pPr lvl="0"/>
              <a:endParaRPr lang="en-US"/>
            </a:p>
          </p:txBody>
        </p:sp>
        <p:sp>
          <p:nvSpPr>
            <p:cNvPr id="47" name="Freeform: Shape 46">
              <a:extLst>
                <a:ext uri="{FF2B5EF4-FFF2-40B4-BE49-F238E27FC236}">
                  <a16:creationId xmlns:a16="http://schemas.microsoft.com/office/drawing/2014/main" id="{B40A1EF3-FA93-48F4-9F82-BC0C796357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51565" y="4121414"/>
              <a:ext cx="3266317" cy="2736586"/>
            </a:xfrm>
            <a:custGeom>
              <a:avLst/>
              <a:gdLst>
                <a:gd name="connsiteX0" fmla="*/ 1635557 w 3266317"/>
                <a:gd name="connsiteY0" fmla="*/ 0 h 2736586"/>
                <a:gd name="connsiteX1" fmla="*/ 3266317 w 3266317"/>
                <a:gd name="connsiteY1" fmla="*/ 0 h 2736586"/>
                <a:gd name="connsiteX2" fmla="*/ 3266317 w 3266317"/>
                <a:gd name="connsiteY2" fmla="*/ 1630760 h 2736586"/>
                <a:gd name="connsiteX3" fmla="*/ 2892838 w 3266317"/>
                <a:gd name="connsiteY3" fmla="*/ 2671131 h 2736586"/>
                <a:gd name="connsiteX4" fmla="*/ 2833348 w 3266317"/>
                <a:gd name="connsiteY4" fmla="*/ 2736586 h 2736586"/>
                <a:gd name="connsiteX5" fmla="*/ 0 w 3266317"/>
                <a:gd name="connsiteY5" fmla="*/ 2736586 h 2736586"/>
                <a:gd name="connsiteX6" fmla="*/ 0 w 3266317"/>
                <a:gd name="connsiteY6" fmla="*/ 1635558 h 2736586"/>
                <a:gd name="connsiteX7" fmla="*/ 1635557 w 3266317"/>
                <a:gd name="connsiteY7" fmla="*/ 0 h 2736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66317" h="2736586">
                  <a:moveTo>
                    <a:pt x="1635557" y="0"/>
                  </a:moveTo>
                  <a:lnTo>
                    <a:pt x="3266317" y="0"/>
                  </a:lnTo>
                  <a:lnTo>
                    <a:pt x="3266317" y="1630760"/>
                  </a:lnTo>
                  <a:cubicBezTo>
                    <a:pt x="3266317" y="2025955"/>
                    <a:pt x="3126159" y="2388411"/>
                    <a:pt x="2892838" y="2671131"/>
                  </a:cubicBezTo>
                  <a:lnTo>
                    <a:pt x="2833348" y="2736586"/>
                  </a:lnTo>
                  <a:lnTo>
                    <a:pt x="0" y="2736586"/>
                  </a:lnTo>
                  <a:lnTo>
                    <a:pt x="0" y="1635558"/>
                  </a:lnTo>
                  <a:cubicBezTo>
                    <a:pt x="0" y="732255"/>
                    <a:pt x="732254" y="0"/>
                    <a:pt x="1635557" y="0"/>
                  </a:cubicBezTo>
                  <a:close/>
                </a:path>
              </a:pathLst>
            </a:custGeom>
            <a:solidFill>
              <a:schemeClr val="accent1">
                <a:lumMod val="60000"/>
                <a:lumOff val="40000"/>
                <a:alpha val="60000"/>
              </a:schemeClr>
            </a:solidFill>
            <a:ln w="9331" cap="flat">
              <a:noFill/>
              <a:prstDash val="solid"/>
              <a:miter/>
            </a:ln>
          </p:spPr>
          <p:txBody>
            <a:bodyPr rtlCol="0" anchor="ctr"/>
            <a:lstStyle/>
            <a:p>
              <a:pPr lvl="0"/>
              <a:endParaRPr lang="en-US" dirty="0"/>
            </a:p>
          </p:txBody>
        </p:sp>
        <p:sp>
          <p:nvSpPr>
            <p:cNvPr id="48" name="Freeform: Shape 47">
              <a:extLst>
                <a:ext uri="{FF2B5EF4-FFF2-40B4-BE49-F238E27FC236}">
                  <a16:creationId xmlns:a16="http://schemas.microsoft.com/office/drawing/2014/main" id="{A985F09D-6969-44D0-B04F-4EDE0FEDAF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755674" y="3386384"/>
              <a:ext cx="436325" cy="1309674"/>
            </a:xfrm>
            <a:custGeom>
              <a:avLst/>
              <a:gdLst>
                <a:gd name="connsiteX0" fmla="*/ 470325 w 477612"/>
                <a:gd name="connsiteY0" fmla="*/ 0 h 1433600"/>
                <a:gd name="connsiteX1" fmla="*/ 475607 w 477612"/>
                <a:gd name="connsiteY1" fmla="*/ 3701 h 1433600"/>
                <a:gd name="connsiteX2" fmla="*/ 477612 w 477612"/>
                <a:gd name="connsiteY2" fmla="*/ 5160 h 1433600"/>
                <a:gd name="connsiteX3" fmla="*/ 477612 w 477612"/>
                <a:gd name="connsiteY3" fmla="*/ 1428441 h 1433600"/>
                <a:gd name="connsiteX4" fmla="*/ 475607 w 477612"/>
                <a:gd name="connsiteY4" fmla="*/ 1429900 h 1433600"/>
                <a:gd name="connsiteX5" fmla="*/ 470325 w 477612"/>
                <a:gd name="connsiteY5" fmla="*/ 1433600 h 1433600"/>
                <a:gd name="connsiteX6" fmla="*/ 0 w 477612"/>
                <a:gd name="connsiteY6" fmla="*/ 716800 h 1433600"/>
                <a:gd name="connsiteX7" fmla="*/ 470325 w 477612"/>
                <a:gd name="connsiteY7" fmla="*/ 0 h 143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7612" h="1433600">
                  <a:moveTo>
                    <a:pt x="470325" y="0"/>
                  </a:moveTo>
                  <a:cubicBezTo>
                    <a:pt x="470325" y="0"/>
                    <a:pt x="472162" y="1254"/>
                    <a:pt x="475607" y="3701"/>
                  </a:cubicBezTo>
                  <a:lnTo>
                    <a:pt x="477612" y="5160"/>
                  </a:lnTo>
                  <a:lnTo>
                    <a:pt x="477612" y="1428441"/>
                  </a:lnTo>
                  <a:lnTo>
                    <a:pt x="475607" y="1429900"/>
                  </a:lnTo>
                  <a:cubicBezTo>
                    <a:pt x="472162" y="1432347"/>
                    <a:pt x="470325" y="1433600"/>
                    <a:pt x="470325" y="1433600"/>
                  </a:cubicBezTo>
                  <a:cubicBezTo>
                    <a:pt x="470325" y="1433600"/>
                    <a:pt x="0" y="1112672"/>
                    <a:pt x="0" y="716800"/>
                  </a:cubicBezTo>
                  <a:cubicBezTo>
                    <a:pt x="0" y="320929"/>
                    <a:pt x="470325" y="0"/>
                    <a:pt x="470325" y="0"/>
                  </a:cubicBezTo>
                  <a:close/>
                </a:path>
              </a:pathLst>
            </a:custGeom>
            <a:pattFill prst="pct5">
              <a:fgClr>
                <a:schemeClr val="accent4">
                  <a:lumMod val="20000"/>
                  <a:lumOff val="80000"/>
                </a:schemeClr>
              </a:fgClr>
              <a:bgClr>
                <a:schemeClr val="accent4">
                  <a:lumMod val="60000"/>
                  <a:lumOff val="40000"/>
                </a:schemeClr>
              </a:bgClr>
            </a:pattFill>
            <a:ln w="9525" cap="flat">
              <a:noFill/>
              <a:prstDash val="solid"/>
              <a:miter/>
            </a:ln>
          </p:spPr>
          <p:txBody>
            <a:bodyPr rtlCol="0" anchor="ctr"/>
            <a:lstStyle/>
            <a:p>
              <a:pPr lvl="0"/>
              <a:endParaRPr lang="en-US" dirty="0"/>
            </a:p>
          </p:txBody>
        </p:sp>
        <p:sp>
          <p:nvSpPr>
            <p:cNvPr id="49" name="Graphic 9">
              <a:extLst>
                <a:ext uri="{FF2B5EF4-FFF2-40B4-BE49-F238E27FC236}">
                  <a16:creationId xmlns:a16="http://schemas.microsoft.com/office/drawing/2014/main" id="{003913A0-A3C0-4ED8-8920-318068FBC4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5870" y="791588"/>
              <a:ext cx="3232012" cy="3232012"/>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p>
              <a:pPr lvl="0"/>
              <a:endParaRPr lang="en-US"/>
            </a:p>
          </p:txBody>
        </p:sp>
      </p:grpSp>
      <p:sp>
        <p:nvSpPr>
          <p:cNvPr id="51" name="Texture">
            <a:extLst>
              <a:ext uri="{FF2B5EF4-FFF2-40B4-BE49-F238E27FC236}">
                <a16:creationId xmlns:a16="http://schemas.microsoft.com/office/drawing/2014/main" id="{7FE1D329-7CB2-4DF5-B0C0-36DD19EBC6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blipFill dpi="0" rotWithShape="1">
            <a:blip r:embed="rId3">
              <a:alphaModFix amt="6000"/>
            </a:blip>
            <a:srcRect/>
            <a:tile tx="0" ty="0" sx="100000" sy="100000" flip="none" algn="tl"/>
          </a:blipFill>
          <a:ln w="9525" cap="flat">
            <a:noFill/>
            <a:prstDash val="solid"/>
            <a:miter/>
          </a:ln>
        </p:spPr>
        <p:txBody>
          <a:bodyPr rtlCol="0" anchor="ctr"/>
          <a:lstStyle/>
          <a:p>
            <a:endParaRPr lang="en-US" dirty="0"/>
          </a:p>
        </p:txBody>
      </p:sp>
      <p:sp useBgFill="1">
        <p:nvSpPr>
          <p:cNvPr id="53" name="Background Fill">
            <a:extLst>
              <a:ext uri="{FF2B5EF4-FFF2-40B4-BE49-F238E27FC236}">
                <a16:creationId xmlns:a16="http://schemas.microsoft.com/office/drawing/2014/main" id="{FAFB3478-4AEC-431E-93B2-1593839C16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9525" cap="flat">
            <a:noFill/>
            <a:prstDash val="solid"/>
            <a:miter/>
          </a:ln>
        </p:spPr>
        <p:txBody>
          <a:bodyPr rtlCol="0" anchor="ctr"/>
          <a:lstStyle/>
          <a:p>
            <a:endParaRPr lang="en-US">
              <a:solidFill>
                <a:schemeClr val="tx1"/>
              </a:solidFill>
            </a:endParaRPr>
          </a:p>
        </p:txBody>
      </p:sp>
      <p:sp>
        <p:nvSpPr>
          <p:cNvPr id="55" name="Color Fill">
            <a:extLst>
              <a:ext uri="{FF2B5EF4-FFF2-40B4-BE49-F238E27FC236}">
                <a16:creationId xmlns:a16="http://schemas.microsoft.com/office/drawing/2014/main" id="{E0F166C3-D45F-4A92-A291-15B874AD1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lumMod val="75000"/>
              <a:lumOff val="25000"/>
              <a:alpha val="40000"/>
            </a:schemeClr>
          </a:solidFill>
          <a:ln w="9525" cap="flat">
            <a:noFill/>
            <a:prstDash val="solid"/>
            <a:miter/>
          </a:ln>
        </p:spPr>
        <p:txBody>
          <a:bodyPr rtlCol="0" anchor="ctr"/>
          <a:lstStyle/>
          <a:p>
            <a:endParaRPr lang="en-US" dirty="0">
              <a:solidFill>
                <a:schemeClr val="bg2">
                  <a:lumMod val="75000"/>
                  <a:lumOff val="25000"/>
                </a:schemeClr>
              </a:solidFill>
            </a:endParaRPr>
          </a:p>
        </p:txBody>
      </p:sp>
      <p:grpSp>
        <p:nvGrpSpPr>
          <p:cNvPr id="57" name="Group 56">
            <a:extLst>
              <a:ext uri="{FF2B5EF4-FFF2-40B4-BE49-F238E27FC236}">
                <a16:creationId xmlns:a16="http://schemas.microsoft.com/office/drawing/2014/main" id="{6DBB4B8F-57A2-4546-9449-6DBBA6E7C6C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739089" y="-3532"/>
            <a:ext cx="4456394" cy="6861532"/>
            <a:chOff x="7739089" y="-3532"/>
            <a:chExt cx="4456394" cy="6861532"/>
          </a:xfrm>
        </p:grpSpPr>
        <p:sp>
          <p:nvSpPr>
            <p:cNvPr id="58" name="Oval 57">
              <a:extLst>
                <a:ext uri="{FF2B5EF4-FFF2-40B4-BE49-F238E27FC236}">
                  <a16:creationId xmlns:a16="http://schemas.microsoft.com/office/drawing/2014/main" id="{AC31B59C-8450-4595-B395-B86BCB9440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07984" y="4121414"/>
              <a:ext cx="514757" cy="516940"/>
            </a:xfrm>
            <a:prstGeom prst="ellipse">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
          <p:nvSpPr>
            <p:cNvPr id="59" name="Freeform: Shape 58">
              <a:extLst>
                <a:ext uri="{FF2B5EF4-FFF2-40B4-BE49-F238E27FC236}">
                  <a16:creationId xmlns:a16="http://schemas.microsoft.com/office/drawing/2014/main" id="{9FF4BA6E-92B7-48A3-891F-FF1DE970A2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48375" y="4121414"/>
              <a:ext cx="3266317" cy="2736586"/>
            </a:xfrm>
            <a:custGeom>
              <a:avLst/>
              <a:gdLst>
                <a:gd name="connsiteX0" fmla="*/ 1635557 w 3266317"/>
                <a:gd name="connsiteY0" fmla="*/ 0 h 2736586"/>
                <a:gd name="connsiteX1" fmla="*/ 3266317 w 3266317"/>
                <a:gd name="connsiteY1" fmla="*/ 0 h 2736586"/>
                <a:gd name="connsiteX2" fmla="*/ 3266317 w 3266317"/>
                <a:gd name="connsiteY2" fmla="*/ 1630760 h 2736586"/>
                <a:gd name="connsiteX3" fmla="*/ 2892838 w 3266317"/>
                <a:gd name="connsiteY3" fmla="*/ 2671131 h 2736586"/>
                <a:gd name="connsiteX4" fmla="*/ 2833348 w 3266317"/>
                <a:gd name="connsiteY4" fmla="*/ 2736586 h 2736586"/>
                <a:gd name="connsiteX5" fmla="*/ 0 w 3266317"/>
                <a:gd name="connsiteY5" fmla="*/ 2736586 h 2736586"/>
                <a:gd name="connsiteX6" fmla="*/ 0 w 3266317"/>
                <a:gd name="connsiteY6" fmla="*/ 1635558 h 2736586"/>
                <a:gd name="connsiteX7" fmla="*/ 1635557 w 3266317"/>
                <a:gd name="connsiteY7" fmla="*/ 0 h 2736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66317" h="2736586">
                  <a:moveTo>
                    <a:pt x="1635557" y="0"/>
                  </a:moveTo>
                  <a:lnTo>
                    <a:pt x="3266317" y="0"/>
                  </a:lnTo>
                  <a:lnTo>
                    <a:pt x="3266317" y="1630760"/>
                  </a:lnTo>
                  <a:cubicBezTo>
                    <a:pt x="3266317" y="2025955"/>
                    <a:pt x="3126159" y="2388411"/>
                    <a:pt x="2892838" y="2671131"/>
                  </a:cubicBezTo>
                  <a:lnTo>
                    <a:pt x="2833348" y="2736586"/>
                  </a:lnTo>
                  <a:lnTo>
                    <a:pt x="0" y="2736586"/>
                  </a:lnTo>
                  <a:lnTo>
                    <a:pt x="0" y="1635558"/>
                  </a:lnTo>
                  <a:cubicBezTo>
                    <a:pt x="0" y="732255"/>
                    <a:pt x="732254" y="0"/>
                    <a:pt x="1635557" y="0"/>
                  </a:cubicBezTo>
                  <a:close/>
                </a:path>
              </a:pathLst>
            </a:custGeom>
            <a:solidFill>
              <a:schemeClr val="accent1">
                <a:lumMod val="60000"/>
                <a:lumOff val="40000"/>
                <a:alpha val="60000"/>
              </a:schemeClr>
            </a:solidFill>
            <a:ln w="9331" cap="flat">
              <a:noFill/>
              <a:prstDash val="solid"/>
              <a:miter/>
            </a:ln>
          </p:spPr>
          <p:txBody>
            <a:bodyPr rtlCol="0" anchor="ctr"/>
            <a:lstStyle/>
            <a:p>
              <a:pPr lvl="0"/>
              <a:endParaRPr lang="en-US"/>
            </a:p>
          </p:txBody>
        </p:sp>
        <p:sp>
          <p:nvSpPr>
            <p:cNvPr id="60" name="Freeform: Shape 59">
              <a:extLst>
                <a:ext uri="{FF2B5EF4-FFF2-40B4-BE49-F238E27FC236}">
                  <a16:creationId xmlns:a16="http://schemas.microsoft.com/office/drawing/2014/main" id="{4599F993-966A-49D6-952F-B95A79671A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759158" y="3404614"/>
              <a:ext cx="436325" cy="1309674"/>
            </a:xfrm>
            <a:custGeom>
              <a:avLst/>
              <a:gdLst>
                <a:gd name="connsiteX0" fmla="*/ 470325 w 477612"/>
                <a:gd name="connsiteY0" fmla="*/ 0 h 1433600"/>
                <a:gd name="connsiteX1" fmla="*/ 475607 w 477612"/>
                <a:gd name="connsiteY1" fmla="*/ 3701 h 1433600"/>
                <a:gd name="connsiteX2" fmla="*/ 477612 w 477612"/>
                <a:gd name="connsiteY2" fmla="*/ 5160 h 1433600"/>
                <a:gd name="connsiteX3" fmla="*/ 477612 w 477612"/>
                <a:gd name="connsiteY3" fmla="*/ 1428441 h 1433600"/>
                <a:gd name="connsiteX4" fmla="*/ 475607 w 477612"/>
                <a:gd name="connsiteY4" fmla="*/ 1429900 h 1433600"/>
                <a:gd name="connsiteX5" fmla="*/ 470325 w 477612"/>
                <a:gd name="connsiteY5" fmla="*/ 1433600 h 1433600"/>
                <a:gd name="connsiteX6" fmla="*/ 0 w 477612"/>
                <a:gd name="connsiteY6" fmla="*/ 716800 h 1433600"/>
                <a:gd name="connsiteX7" fmla="*/ 470325 w 477612"/>
                <a:gd name="connsiteY7" fmla="*/ 0 h 143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7612" h="1433600">
                  <a:moveTo>
                    <a:pt x="470325" y="0"/>
                  </a:moveTo>
                  <a:cubicBezTo>
                    <a:pt x="470325" y="0"/>
                    <a:pt x="472162" y="1254"/>
                    <a:pt x="475607" y="3701"/>
                  </a:cubicBezTo>
                  <a:lnTo>
                    <a:pt x="477612" y="5160"/>
                  </a:lnTo>
                  <a:lnTo>
                    <a:pt x="477612" y="1428441"/>
                  </a:lnTo>
                  <a:lnTo>
                    <a:pt x="475607" y="1429900"/>
                  </a:lnTo>
                  <a:cubicBezTo>
                    <a:pt x="472162" y="1432347"/>
                    <a:pt x="470325" y="1433600"/>
                    <a:pt x="470325" y="1433600"/>
                  </a:cubicBezTo>
                  <a:cubicBezTo>
                    <a:pt x="470325" y="1433600"/>
                    <a:pt x="0" y="1112672"/>
                    <a:pt x="0" y="716800"/>
                  </a:cubicBezTo>
                  <a:cubicBezTo>
                    <a:pt x="0" y="320929"/>
                    <a:pt x="470325" y="0"/>
                    <a:pt x="470325" y="0"/>
                  </a:cubicBezTo>
                  <a:close/>
                </a:path>
              </a:pathLst>
            </a:custGeom>
            <a:pattFill prst="pct5">
              <a:fgClr>
                <a:schemeClr val="tx2">
                  <a:lumMod val="75000"/>
                  <a:lumOff val="25000"/>
                </a:schemeClr>
              </a:fgClr>
              <a:bgClr>
                <a:schemeClr val="accent1">
                  <a:lumMod val="60000"/>
                  <a:lumOff val="40000"/>
                </a:schemeClr>
              </a:bgClr>
            </a:pattFill>
            <a:ln w="9525" cap="flat">
              <a:noFill/>
              <a:prstDash val="solid"/>
              <a:miter/>
            </a:ln>
          </p:spPr>
          <p:txBody>
            <a:bodyPr wrap="square" rtlCol="0" anchor="ctr">
              <a:noAutofit/>
            </a:bodyPr>
            <a:lstStyle/>
            <a:p>
              <a:pPr lvl="0"/>
              <a:endParaRPr lang="en-US" dirty="0"/>
            </a:p>
          </p:txBody>
        </p:sp>
        <p:sp>
          <p:nvSpPr>
            <p:cNvPr id="61" name="Graphic 9">
              <a:extLst>
                <a:ext uri="{FF2B5EF4-FFF2-40B4-BE49-F238E27FC236}">
                  <a16:creationId xmlns:a16="http://schemas.microsoft.com/office/drawing/2014/main" id="{90B896C1-7BD8-4907-8561-4AAB7316DB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39089" y="-3532"/>
              <a:ext cx="3875603" cy="3875603"/>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solidFill>
              <a:schemeClr val="tx2">
                <a:lumMod val="25000"/>
                <a:lumOff val="75000"/>
                <a:alpha val="20000"/>
              </a:schemeClr>
            </a:solidFill>
            <a:ln w="209550" cap="flat">
              <a:noFill/>
              <a:prstDash val="solid"/>
              <a:miter/>
            </a:ln>
          </p:spPr>
          <p:txBody>
            <a:bodyPr rtlCol="0" anchor="ctr"/>
            <a:lstStyle/>
            <a:p>
              <a:pPr lvl="0"/>
              <a:endParaRPr lang="en-US"/>
            </a:p>
          </p:txBody>
        </p:sp>
      </p:grpSp>
      <p:sp>
        <p:nvSpPr>
          <p:cNvPr id="63" name="Texture">
            <a:extLst>
              <a:ext uri="{FF2B5EF4-FFF2-40B4-BE49-F238E27FC236}">
                <a16:creationId xmlns:a16="http://schemas.microsoft.com/office/drawing/2014/main" id="{F34FFB17-4733-4A4C-9F36-CE82366CB5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blipFill dpi="0" rotWithShape="1">
            <a:blip r:embed="rId3">
              <a:alphaModFix amt="6000"/>
            </a:blip>
            <a:srcRect/>
            <a:tile tx="0" ty="0" sx="100000" sy="100000" flip="none" algn="tl"/>
          </a:blipFill>
          <a:ln w="9525"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A8E786DE-0E26-6D4F-8533-D98DE7DB26E2}"/>
              </a:ext>
            </a:extLst>
          </p:cNvPr>
          <p:cNvSpPr>
            <a:spLocks noGrp="1"/>
          </p:cNvSpPr>
          <p:nvPr>
            <p:ph type="title"/>
          </p:nvPr>
        </p:nvSpPr>
        <p:spPr>
          <a:xfrm>
            <a:off x="457201" y="668050"/>
            <a:ext cx="6975566" cy="635233"/>
          </a:xfrm>
        </p:spPr>
        <p:txBody>
          <a:bodyPr vert="horz" lIns="91440" tIns="45720" rIns="91440" bIns="45720" rtlCol="0" anchor="b">
            <a:normAutofit fontScale="90000"/>
          </a:bodyPr>
          <a:lstStyle/>
          <a:p>
            <a:r>
              <a:rPr lang="en-US" dirty="0"/>
              <a:t>The data</a:t>
            </a:r>
          </a:p>
        </p:txBody>
      </p:sp>
      <p:sp>
        <p:nvSpPr>
          <p:cNvPr id="3" name="Content Placeholder 2">
            <a:extLst>
              <a:ext uri="{FF2B5EF4-FFF2-40B4-BE49-F238E27FC236}">
                <a16:creationId xmlns:a16="http://schemas.microsoft.com/office/drawing/2014/main" id="{B5BE0462-664F-0649-A059-4CAA6B48CBCF}"/>
              </a:ext>
            </a:extLst>
          </p:cNvPr>
          <p:cNvSpPr>
            <a:spLocks noGrp="1"/>
          </p:cNvSpPr>
          <p:nvPr>
            <p:ph sz="half" idx="1"/>
          </p:nvPr>
        </p:nvSpPr>
        <p:spPr>
          <a:xfrm>
            <a:off x="457201" y="1519882"/>
            <a:ext cx="6975566" cy="4657081"/>
          </a:xfrm>
        </p:spPr>
        <p:txBody>
          <a:bodyPr vert="horz" lIns="91440" tIns="45720" rIns="91440" bIns="45720" rtlCol="0" anchor="ctr">
            <a:normAutofit/>
          </a:bodyPr>
          <a:lstStyle/>
          <a:p>
            <a:r>
              <a:rPr lang="en-US" sz="2400" dirty="0">
                <a:solidFill>
                  <a:srgbClr val="00FFFF"/>
                </a:solidFill>
              </a:rPr>
              <a:t>This data set is from the Plant Pathology 2021 – FGVC8 code competition.  </a:t>
            </a:r>
          </a:p>
          <a:p>
            <a:r>
              <a:rPr lang="en-US" sz="2400" dirty="0">
                <a:solidFill>
                  <a:srgbClr val="00FFFF"/>
                </a:solidFill>
              </a:rPr>
              <a:t>The training set contains about 18,600 RGB Fine Grained Visual Cat images of apple leaves. </a:t>
            </a:r>
          </a:p>
          <a:p>
            <a:r>
              <a:rPr lang="en-US" sz="2400" dirty="0">
                <a:solidFill>
                  <a:srgbClr val="00FFFF"/>
                </a:solidFill>
              </a:rPr>
              <a:t>There is also a corresponding csv file that contains the image ID and labels which are target disease classes.</a:t>
            </a:r>
          </a:p>
          <a:p>
            <a:r>
              <a:rPr lang="en-US" sz="2400" dirty="0">
                <a:solidFill>
                  <a:srgbClr val="00FFFF"/>
                </a:solidFill>
              </a:rPr>
              <a:t>Memory limitations will not allow 18,000 images to be used.  A smaller training set of 10,240 images will be trained and processed.</a:t>
            </a:r>
          </a:p>
          <a:p>
            <a:r>
              <a:rPr lang="en-US" sz="2400" dirty="0">
                <a:solidFill>
                  <a:srgbClr val="00FFFF"/>
                </a:solidFill>
              </a:rPr>
              <a:t>A test set will be made from the remaining training set (2559 images)</a:t>
            </a:r>
          </a:p>
        </p:txBody>
      </p:sp>
      <p:pic>
        <p:nvPicPr>
          <p:cNvPr id="6" name="Content Placeholder 5" descr="A close up of a leaf&#10;&#10;Description automatically generated with medium confidence">
            <a:extLst>
              <a:ext uri="{FF2B5EF4-FFF2-40B4-BE49-F238E27FC236}">
                <a16:creationId xmlns:a16="http://schemas.microsoft.com/office/drawing/2014/main" id="{45F5F437-AACB-344D-9A74-4ADE4A2CFDE6}"/>
              </a:ext>
            </a:extLst>
          </p:cNvPr>
          <p:cNvPicPr>
            <a:picLocks noGrp="1" noChangeAspect="1"/>
          </p:cNvPicPr>
          <p:nvPr>
            <p:ph sz="half" idx="2"/>
          </p:nvPr>
        </p:nvPicPr>
        <p:blipFill rotWithShape="1">
          <a:blip r:embed="rId4"/>
          <a:srcRect l="23575" r="10173" b="-3"/>
          <a:stretch/>
        </p:blipFill>
        <p:spPr>
          <a:xfrm>
            <a:off x="7918449" y="168275"/>
            <a:ext cx="3531759" cy="3531758"/>
          </a:xfrm>
          <a:custGeom>
            <a:avLst/>
            <a:gdLst/>
            <a:ahLst/>
            <a:cxnLst/>
            <a:rect l="l" t="t" r="r" b="b"/>
            <a:pathLst>
              <a:path w="3646992" h="3646991">
                <a:moveTo>
                  <a:pt x="0" y="0"/>
                </a:moveTo>
                <a:lnTo>
                  <a:pt x="1820818" y="0"/>
                </a:lnTo>
                <a:cubicBezTo>
                  <a:pt x="2829397" y="0"/>
                  <a:pt x="3646992" y="817595"/>
                  <a:pt x="3646992" y="1826174"/>
                </a:cubicBezTo>
                <a:lnTo>
                  <a:pt x="3646992" y="3646991"/>
                </a:lnTo>
                <a:lnTo>
                  <a:pt x="1826174" y="3646991"/>
                </a:lnTo>
                <a:cubicBezTo>
                  <a:pt x="817595" y="3646991"/>
                  <a:pt x="0" y="2829396"/>
                  <a:pt x="0" y="1820817"/>
                </a:cubicBezTo>
                <a:close/>
              </a:path>
            </a:pathLst>
          </a:custGeom>
        </p:spPr>
      </p:pic>
    </p:spTree>
    <p:extLst>
      <p:ext uri="{BB962C8B-B14F-4D97-AF65-F5344CB8AC3E}">
        <p14:creationId xmlns:p14="http://schemas.microsoft.com/office/powerpoint/2010/main" val="3672979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F358BAA-9C8A-4E17-BAD8-32FD6FFEA7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9525" cap="flat">
            <a:noFill/>
            <a:prstDash val="solid"/>
            <a:miter/>
          </a:ln>
        </p:spPr>
        <p:txBody>
          <a:bodyPr rtlCol="0" anchor="ctr"/>
          <a:lstStyle/>
          <a:p>
            <a:endParaRPr lang="en-US">
              <a:solidFill>
                <a:schemeClr val="tx1"/>
              </a:solidFill>
            </a:endParaRPr>
          </a:p>
        </p:txBody>
      </p:sp>
      <p:sp>
        <p:nvSpPr>
          <p:cNvPr id="13" name="Color Fill">
            <a:extLst>
              <a:ext uri="{FF2B5EF4-FFF2-40B4-BE49-F238E27FC236}">
                <a16:creationId xmlns:a16="http://schemas.microsoft.com/office/drawing/2014/main" id="{4D6F41A4-BEE3-4935-9371-4ADEA67A22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lumMod val="75000"/>
              <a:lumOff val="25000"/>
              <a:alpha val="40000"/>
            </a:schemeClr>
          </a:solidFill>
          <a:ln w="9525" cap="flat">
            <a:noFill/>
            <a:prstDash val="solid"/>
            <a:miter/>
          </a:ln>
        </p:spPr>
        <p:txBody>
          <a:bodyPr rtlCol="0" anchor="ctr"/>
          <a:lstStyle/>
          <a:p>
            <a:endParaRPr lang="en-US">
              <a:solidFill>
                <a:schemeClr val="bg2">
                  <a:lumMod val="75000"/>
                  <a:lumOff val="25000"/>
                </a:schemeClr>
              </a:solidFill>
            </a:endParaRPr>
          </a:p>
        </p:txBody>
      </p:sp>
      <p:grpSp>
        <p:nvGrpSpPr>
          <p:cNvPr id="15" name="Group 14">
            <a:extLst>
              <a:ext uri="{FF2B5EF4-FFF2-40B4-BE49-F238E27FC236}">
                <a16:creationId xmlns:a16="http://schemas.microsoft.com/office/drawing/2014/main" id="{7726F010-956A-40BC-8A1F-8002DC729B4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351566" y="0"/>
            <a:ext cx="3840434" cy="6858000"/>
            <a:chOff x="8351565" y="0"/>
            <a:chExt cx="3840434" cy="6858000"/>
          </a:xfrm>
        </p:grpSpPr>
        <p:sp>
          <p:nvSpPr>
            <p:cNvPr id="16" name="Oval 15">
              <a:extLst>
                <a:ext uri="{FF2B5EF4-FFF2-40B4-BE49-F238E27FC236}">
                  <a16:creationId xmlns:a16="http://schemas.microsoft.com/office/drawing/2014/main" id="{D386E468-0048-46C4-ADDD-FBE7A6AE9F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60165" y="519204"/>
              <a:ext cx="474635" cy="47463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7" name="Freeform: Shape 16">
              <a:extLst>
                <a:ext uri="{FF2B5EF4-FFF2-40B4-BE49-F238E27FC236}">
                  <a16:creationId xmlns:a16="http://schemas.microsoft.com/office/drawing/2014/main" id="{C5B35ED4-0C31-4C8C-A45E-6A3EDEAB28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5871" y="0"/>
              <a:ext cx="2955657" cy="679194"/>
            </a:xfrm>
            <a:custGeom>
              <a:avLst/>
              <a:gdLst>
                <a:gd name="connsiteX0" fmla="*/ 0 w 2955657"/>
                <a:gd name="connsiteY0" fmla="*/ 0 h 679194"/>
                <a:gd name="connsiteX1" fmla="*/ 2955657 w 2955657"/>
                <a:gd name="connsiteY1" fmla="*/ 0 h 679194"/>
                <a:gd name="connsiteX2" fmla="*/ 2892839 w 2955657"/>
                <a:gd name="connsiteY2" fmla="*/ 84007 h 679194"/>
                <a:gd name="connsiteX3" fmla="*/ 1630760 w 2955657"/>
                <a:gd name="connsiteY3" fmla="*/ 679194 h 679194"/>
                <a:gd name="connsiteX4" fmla="*/ 0 w 2955657"/>
                <a:gd name="connsiteY4" fmla="*/ 679194 h 6791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5657" h="679194">
                  <a:moveTo>
                    <a:pt x="0" y="0"/>
                  </a:moveTo>
                  <a:lnTo>
                    <a:pt x="2955657" y="0"/>
                  </a:lnTo>
                  <a:lnTo>
                    <a:pt x="2892839" y="84007"/>
                  </a:lnTo>
                  <a:cubicBezTo>
                    <a:pt x="2592855" y="447504"/>
                    <a:pt x="2138868" y="679194"/>
                    <a:pt x="1630760" y="679194"/>
                  </a:cubicBezTo>
                  <a:lnTo>
                    <a:pt x="0" y="679194"/>
                  </a:lnTo>
                  <a:close/>
                </a:path>
              </a:pathLst>
            </a:custGeom>
            <a:solidFill>
              <a:schemeClr val="accent1">
                <a:lumMod val="60000"/>
                <a:lumOff val="40000"/>
                <a:alpha val="60000"/>
              </a:schemeClr>
            </a:solidFill>
            <a:ln w="9331" cap="flat">
              <a:noFill/>
              <a:prstDash val="solid"/>
              <a:miter/>
            </a:ln>
          </p:spPr>
          <p:txBody>
            <a:bodyPr rtlCol="0" anchor="ctr"/>
            <a:lstStyle/>
            <a:p>
              <a:pPr lvl="0"/>
              <a:endParaRPr lang="en-US"/>
            </a:p>
          </p:txBody>
        </p:sp>
        <p:sp>
          <p:nvSpPr>
            <p:cNvPr id="18" name="Freeform: Shape 17">
              <a:extLst>
                <a:ext uri="{FF2B5EF4-FFF2-40B4-BE49-F238E27FC236}">
                  <a16:creationId xmlns:a16="http://schemas.microsoft.com/office/drawing/2014/main" id="{B40A1EF3-FA93-48F4-9F82-BC0C796357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51565" y="4121414"/>
              <a:ext cx="3266317" cy="2736586"/>
            </a:xfrm>
            <a:custGeom>
              <a:avLst/>
              <a:gdLst>
                <a:gd name="connsiteX0" fmla="*/ 1635557 w 3266317"/>
                <a:gd name="connsiteY0" fmla="*/ 0 h 2736586"/>
                <a:gd name="connsiteX1" fmla="*/ 3266317 w 3266317"/>
                <a:gd name="connsiteY1" fmla="*/ 0 h 2736586"/>
                <a:gd name="connsiteX2" fmla="*/ 3266317 w 3266317"/>
                <a:gd name="connsiteY2" fmla="*/ 1630760 h 2736586"/>
                <a:gd name="connsiteX3" fmla="*/ 2892838 w 3266317"/>
                <a:gd name="connsiteY3" fmla="*/ 2671131 h 2736586"/>
                <a:gd name="connsiteX4" fmla="*/ 2833348 w 3266317"/>
                <a:gd name="connsiteY4" fmla="*/ 2736586 h 2736586"/>
                <a:gd name="connsiteX5" fmla="*/ 0 w 3266317"/>
                <a:gd name="connsiteY5" fmla="*/ 2736586 h 2736586"/>
                <a:gd name="connsiteX6" fmla="*/ 0 w 3266317"/>
                <a:gd name="connsiteY6" fmla="*/ 1635558 h 2736586"/>
                <a:gd name="connsiteX7" fmla="*/ 1635557 w 3266317"/>
                <a:gd name="connsiteY7" fmla="*/ 0 h 2736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66317" h="2736586">
                  <a:moveTo>
                    <a:pt x="1635557" y="0"/>
                  </a:moveTo>
                  <a:lnTo>
                    <a:pt x="3266317" y="0"/>
                  </a:lnTo>
                  <a:lnTo>
                    <a:pt x="3266317" y="1630760"/>
                  </a:lnTo>
                  <a:cubicBezTo>
                    <a:pt x="3266317" y="2025955"/>
                    <a:pt x="3126159" y="2388411"/>
                    <a:pt x="2892838" y="2671131"/>
                  </a:cubicBezTo>
                  <a:lnTo>
                    <a:pt x="2833348" y="2736586"/>
                  </a:lnTo>
                  <a:lnTo>
                    <a:pt x="0" y="2736586"/>
                  </a:lnTo>
                  <a:lnTo>
                    <a:pt x="0" y="1635558"/>
                  </a:lnTo>
                  <a:cubicBezTo>
                    <a:pt x="0" y="732255"/>
                    <a:pt x="732254" y="0"/>
                    <a:pt x="1635557" y="0"/>
                  </a:cubicBezTo>
                  <a:close/>
                </a:path>
              </a:pathLst>
            </a:custGeom>
            <a:solidFill>
              <a:schemeClr val="accent1">
                <a:lumMod val="60000"/>
                <a:lumOff val="40000"/>
                <a:alpha val="60000"/>
              </a:schemeClr>
            </a:solidFill>
            <a:ln w="9331" cap="flat">
              <a:noFill/>
              <a:prstDash val="solid"/>
              <a:miter/>
            </a:ln>
          </p:spPr>
          <p:txBody>
            <a:bodyPr rtlCol="0" anchor="ctr"/>
            <a:lstStyle/>
            <a:p>
              <a:pPr lvl="0"/>
              <a:endParaRPr lang="en-US"/>
            </a:p>
          </p:txBody>
        </p:sp>
        <p:sp>
          <p:nvSpPr>
            <p:cNvPr id="19" name="Freeform: Shape 18">
              <a:extLst>
                <a:ext uri="{FF2B5EF4-FFF2-40B4-BE49-F238E27FC236}">
                  <a16:creationId xmlns:a16="http://schemas.microsoft.com/office/drawing/2014/main" id="{A985F09D-6969-44D0-B04F-4EDE0FEDAF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755674" y="3386384"/>
              <a:ext cx="436325" cy="1309674"/>
            </a:xfrm>
            <a:custGeom>
              <a:avLst/>
              <a:gdLst>
                <a:gd name="connsiteX0" fmla="*/ 470325 w 477612"/>
                <a:gd name="connsiteY0" fmla="*/ 0 h 1433600"/>
                <a:gd name="connsiteX1" fmla="*/ 475607 w 477612"/>
                <a:gd name="connsiteY1" fmla="*/ 3701 h 1433600"/>
                <a:gd name="connsiteX2" fmla="*/ 477612 w 477612"/>
                <a:gd name="connsiteY2" fmla="*/ 5160 h 1433600"/>
                <a:gd name="connsiteX3" fmla="*/ 477612 w 477612"/>
                <a:gd name="connsiteY3" fmla="*/ 1428441 h 1433600"/>
                <a:gd name="connsiteX4" fmla="*/ 475607 w 477612"/>
                <a:gd name="connsiteY4" fmla="*/ 1429900 h 1433600"/>
                <a:gd name="connsiteX5" fmla="*/ 470325 w 477612"/>
                <a:gd name="connsiteY5" fmla="*/ 1433600 h 1433600"/>
                <a:gd name="connsiteX6" fmla="*/ 0 w 477612"/>
                <a:gd name="connsiteY6" fmla="*/ 716800 h 1433600"/>
                <a:gd name="connsiteX7" fmla="*/ 470325 w 477612"/>
                <a:gd name="connsiteY7" fmla="*/ 0 h 143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7612" h="1433600">
                  <a:moveTo>
                    <a:pt x="470325" y="0"/>
                  </a:moveTo>
                  <a:cubicBezTo>
                    <a:pt x="470325" y="0"/>
                    <a:pt x="472162" y="1254"/>
                    <a:pt x="475607" y="3701"/>
                  </a:cubicBezTo>
                  <a:lnTo>
                    <a:pt x="477612" y="5160"/>
                  </a:lnTo>
                  <a:lnTo>
                    <a:pt x="477612" y="1428441"/>
                  </a:lnTo>
                  <a:lnTo>
                    <a:pt x="475607" y="1429900"/>
                  </a:lnTo>
                  <a:cubicBezTo>
                    <a:pt x="472162" y="1432347"/>
                    <a:pt x="470325" y="1433600"/>
                    <a:pt x="470325" y="1433600"/>
                  </a:cubicBezTo>
                  <a:cubicBezTo>
                    <a:pt x="470325" y="1433600"/>
                    <a:pt x="0" y="1112672"/>
                    <a:pt x="0" y="716800"/>
                  </a:cubicBezTo>
                  <a:cubicBezTo>
                    <a:pt x="0" y="320929"/>
                    <a:pt x="470325" y="0"/>
                    <a:pt x="470325" y="0"/>
                  </a:cubicBezTo>
                  <a:close/>
                </a:path>
              </a:pathLst>
            </a:custGeom>
            <a:pattFill prst="pct5">
              <a:fgClr>
                <a:schemeClr val="accent4">
                  <a:lumMod val="20000"/>
                  <a:lumOff val="80000"/>
                </a:schemeClr>
              </a:fgClr>
              <a:bgClr>
                <a:schemeClr val="accent4">
                  <a:lumMod val="60000"/>
                  <a:lumOff val="40000"/>
                </a:schemeClr>
              </a:bgClr>
            </a:pattFill>
            <a:ln w="9525" cap="flat">
              <a:noFill/>
              <a:prstDash val="solid"/>
              <a:miter/>
            </a:ln>
          </p:spPr>
          <p:txBody>
            <a:bodyPr rtlCol="0" anchor="ctr"/>
            <a:lstStyle/>
            <a:p>
              <a:pPr lvl="0"/>
              <a:endParaRPr lang="en-US"/>
            </a:p>
          </p:txBody>
        </p:sp>
        <p:sp>
          <p:nvSpPr>
            <p:cNvPr id="20" name="Graphic 9">
              <a:extLst>
                <a:ext uri="{FF2B5EF4-FFF2-40B4-BE49-F238E27FC236}">
                  <a16:creationId xmlns:a16="http://schemas.microsoft.com/office/drawing/2014/main" id="{003913A0-A3C0-4ED8-8920-318068FBC4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5870" y="791588"/>
              <a:ext cx="3232012" cy="3232012"/>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p>
              <a:pPr lvl="0"/>
              <a:endParaRPr lang="en-US"/>
            </a:p>
          </p:txBody>
        </p:sp>
      </p:grpSp>
      <p:sp>
        <p:nvSpPr>
          <p:cNvPr id="22" name="Texture">
            <a:extLst>
              <a:ext uri="{FF2B5EF4-FFF2-40B4-BE49-F238E27FC236}">
                <a16:creationId xmlns:a16="http://schemas.microsoft.com/office/drawing/2014/main" id="{7FE1D329-7CB2-4DF5-B0C0-36DD19EBC6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blipFill dpi="0" rotWithShape="1">
            <a:blip r:embed="rId2">
              <a:alphaModFix amt="6000"/>
            </a:blip>
            <a:srcRect/>
            <a:tile tx="0" ty="0" sx="100000" sy="100000" flip="none" algn="tl"/>
          </a:blipFill>
          <a:ln w="9525" cap="flat">
            <a:noFill/>
            <a:prstDash val="solid"/>
            <a:miter/>
          </a:ln>
        </p:spPr>
        <p:txBody>
          <a:bodyPr rtlCol="0" anchor="ctr"/>
          <a:lstStyle/>
          <a:p>
            <a:endParaRPr lang="en-US"/>
          </a:p>
        </p:txBody>
      </p:sp>
      <p:sp>
        <p:nvSpPr>
          <p:cNvPr id="24" name="Background Fill">
            <a:extLst>
              <a:ext uri="{FF2B5EF4-FFF2-40B4-BE49-F238E27FC236}">
                <a16:creationId xmlns:a16="http://schemas.microsoft.com/office/drawing/2014/main" id="{B6D694DB-A3FC-4F14-A225-17BEBA4416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w="9525" cap="flat">
            <a:noFill/>
            <a:prstDash val="solid"/>
            <a:miter/>
          </a:ln>
        </p:spPr>
        <p:txBody>
          <a:bodyPr rtlCol="0" anchor="ctr"/>
          <a:lstStyle/>
          <a:p>
            <a:endParaRPr lang="en-US">
              <a:solidFill>
                <a:schemeClr val="tx1"/>
              </a:solidFill>
            </a:endParaRPr>
          </a:p>
        </p:txBody>
      </p:sp>
      <p:pic>
        <p:nvPicPr>
          <p:cNvPr id="6" name="Content Placeholder 5" descr="Chart, funnel chart&#10;&#10;Description automatically generated">
            <a:extLst>
              <a:ext uri="{FF2B5EF4-FFF2-40B4-BE49-F238E27FC236}">
                <a16:creationId xmlns:a16="http://schemas.microsoft.com/office/drawing/2014/main" id="{B408B706-64BE-1C4E-B7FD-4172DECB159C}"/>
              </a:ext>
            </a:extLst>
          </p:cNvPr>
          <p:cNvPicPr>
            <a:picLocks noGrp="1" noChangeAspect="1"/>
          </p:cNvPicPr>
          <p:nvPr>
            <p:ph sz="half" idx="2"/>
          </p:nvPr>
        </p:nvPicPr>
        <p:blipFill rotWithShape="1">
          <a:blip r:embed="rId3">
            <a:alphaModFix/>
          </a:blip>
          <a:srcRect r="3136" b="1"/>
          <a:stretch/>
        </p:blipFill>
        <p:spPr>
          <a:xfrm>
            <a:off x="1530" y="10"/>
            <a:ext cx="12188941" cy="6857990"/>
          </a:xfrm>
          <a:prstGeom prst="rect">
            <a:avLst/>
          </a:prstGeom>
        </p:spPr>
      </p:pic>
      <p:sp>
        <p:nvSpPr>
          <p:cNvPr id="7" name="TextBox 6">
            <a:extLst>
              <a:ext uri="{FF2B5EF4-FFF2-40B4-BE49-F238E27FC236}">
                <a16:creationId xmlns:a16="http://schemas.microsoft.com/office/drawing/2014/main" id="{A12871BC-04CF-A04B-9EAA-F19A9C81B586}"/>
              </a:ext>
            </a:extLst>
          </p:cNvPr>
          <p:cNvSpPr txBox="1"/>
          <p:nvPr/>
        </p:nvSpPr>
        <p:spPr>
          <a:xfrm>
            <a:off x="5890334" y="2858721"/>
            <a:ext cx="5865341" cy="2554545"/>
          </a:xfrm>
          <a:prstGeom prst="rect">
            <a:avLst/>
          </a:prstGeom>
          <a:noFill/>
        </p:spPr>
        <p:txBody>
          <a:bodyPr wrap="square" rtlCol="0">
            <a:spAutoFit/>
          </a:bodyPr>
          <a:lstStyle/>
          <a:p>
            <a:r>
              <a:rPr lang="en-US" dirty="0">
                <a:solidFill>
                  <a:schemeClr val="bg1"/>
                </a:solidFill>
              </a:rPr>
              <a:t>   </a:t>
            </a:r>
            <a:r>
              <a:rPr lang="en-US" sz="2000" dirty="0">
                <a:solidFill>
                  <a:schemeClr val="bg1"/>
                </a:solidFill>
              </a:rPr>
              <a:t>This plot shows the frequency of disease classes. 12 total disease classes exist but some are combinations of classes, and some contain spaces which a convolutional neural network (CNN) will have trouble with.  The labels will be one-hot encoded where the presence of a class will be denoted by a 1 and the absence will be a zero.  We will use only the six unique and most prominent classes for classification.</a:t>
            </a:r>
            <a:endParaRPr lang="en-US" sz="2000" dirty="0"/>
          </a:p>
        </p:txBody>
      </p:sp>
    </p:spTree>
    <p:extLst>
      <p:ext uri="{BB962C8B-B14F-4D97-AF65-F5344CB8AC3E}">
        <p14:creationId xmlns:p14="http://schemas.microsoft.com/office/powerpoint/2010/main" val="11895759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F358BAA-9C8A-4E17-BAD8-32FD6FFEA7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9525" cap="flat">
            <a:noFill/>
            <a:prstDash val="solid"/>
            <a:miter/>
          </a:ln>
        </p:spPr>
        <p:txBody>
          <a:bodyPr rtlCol="0" anchor="ctr"/>
          <a:lstStyle/>
          <a:p>
            <a:endParaRPr lang="en-US">
              <a:solidFill>
                <a:schemeClr val="tx1"/>
              </a:solidFill>
            </a:endParaRPr>
          </a:p>
        </p:txBody>
      </p:sp>
      <p:sp>
        <p:nvSpPr>
          <p:cNvPr id="13" name="Color Fill">
            <a:extLst>
              <a:ext uri="{FF2B5EF4-FFF2-40B4-BE49-F238E27FC236}">
                <a16:creationId xmlns:a16="http://schemas.microsoft.com/office/drawing/2014/main" id="{4D6F41A4-BEE3-4935-9371-4ADEA67A22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lumMod val="75000"/>
              <a:lumOff val="25000"/>
              <a:alpha val="40000"/>
            </a:schemeClr>
          </a:solidFill>
          <a:ln w="9525" cap="flat">
            <a:noFill/>
            <a:prstDash val="solid"/>
            <a:miter/>
          </a:ln>
        </p:spPr>
        <p:txBody>
          <a:bodyPr rtlCol="0" anchor="ctr"/>
          <a:lstStyle/>
          <a:p>
            <a:endParaRPr lang="en-US" dirty="0">
              <a:solidFill>
                <a:schemeClr val="bg2">
                  <a:lumMod val="75000"/>
                  <a:lumOff val="25000"/>
                </a:schemeClr>
              </a:solidFill>
            </a:endParaRPr>
          </a:p>
        </p:txBody>
      </p:sp>
      <p:grpSp>
        <p:nvGrpSpPr>
          <p:cNvPr id="15" name="Group 14">
            <a:extLst>
              <a:ext uri="{FF2B5EF4-FFF2-40B4-BE49-F238E27FC236}">
                <a16:creationId xmlns:a16="http://schemas.microsoft.com/office/drawing/2014/main" id="{7726F010-956A-40BC-8A1F-8002DC729B4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351566" y="0"/>
            <a:ext cx="3840434" cy="6858000"/>
            <a:chOff x="8351565" y="0"/>
            <a:chExt cx="3840434" cy="6858000"/>
          </a:xfrm>
        </p:grpSpPr>
        <p:sp>
          <p:nvSpPr>
            <p:cNvPr id="16" name="Oval 15">
              <a:extLst>
                <a:ext uri="{FF2B5EF4-FFF2-40B4-BE49-F238E27FC236}">
                  <a16:creationId xmlns:a16="http://schemas.microsoft.com/office/drawing/2014/main" id="{D386E468-0048-46C4-ADDD-FBE7A6AE9F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60165" y="519204"/>
              <a:ext cx="474635" cy="47463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7" name="Freeform: Shape 16">
              <a:extLst>
                <a:ext uri="{FF2B5EF4-FFF2-40B4-BE49-F238E27FC236}">
                  <a16:creationId xmlns:a16="http://schemas.microsoft.com/office/drawing/2014/main" id="{C5B35ED4-0C31-4C8C-A45E-6A3EDEAB28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5871" y="0"/>
              <a:ext cx="2955657" cy="679194"/>
            </a:xfrm>
            <a:custGeom>
              <a:avLst/>
              <a:gdLst>
                <a:gd name="connsiteX0" fmla="*/ 0 w 2955657"/>
                <a:gd name="connsiteY0" fmla="*/ 0 h 679194"/>
                <a:gd name="connsiteX1" fmla="*/ 2955657 w 2955657"/>
                <a:gd name="connsiteY1" fmla="*/ 0 h 679194"/>
                <a:gd name="connsiteX2" fmla="*/ 2892839 w 2955657"/>
                <a:gd name="connsiteY2" fmla="*/ 84007 h 679194"/>
                <a:gd name="connsiteX3" fmla="*/ 1630760 w 2955657"/>
                <a:gd name="connsiteY3" fmla="*/ 679194 h 679194"/>
                <a:gd name="connsiteX4" fmla="*/ 0 w 2955657"/>
                <a:gd name="connsiteY4" fmla="*/ 679194 h 6791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5657" h="679194">
                  <a:moveTo>
                    <a:pt x="0" y="0"/>
                  </a:moveTo>
                  <a:lnTo>
                    <a:pt x="2955657" y="0"/>
                  </a:lnTo>
                  <a:lnTo>
                    <a:pt x="2892839" y="84007"/>
                  </a:lnTo>
                  <a:cubicBezTo>
                    <a:pt x="2592855" y="447504"/>
                    <a:pt x="2138868" y="679194"/>
                    <a:pt x="1630760" y="679194"/>
                  </a:cubicBezTo>
                  <a:lnTo>
                    <a:pt x="0" y="679194"/>
                  </a:lnTo>
                  <a:close/>
                </a:path>
              </a:pathLst>
            </a:custGeom>
            <a:solidFill>
              <a:schemeClr val="accent1">
                <a:lumMod val="60000"/>
                <a:lumOff val="40000"/>
                <a:alpha val="60000"/>
              </a:schemeClr>
            </a:solidFill>
            <a:ln w="9331" cap="flat">
              <a:noFill/>
              <a:prstDash val="solid"/>
              <a:miter/>
            </a:ln>
          </p:spPr>
          <p:txBody>
            <a:bodyPr rtlCol="0" anchor="ctr"/>
            <a:lstStyle/>
            <a:p>
              <a:pPr lvl="0"/>
              <a:endParaRPr lang="en-US"/>
            </a:p>
          </p:txBody>
        </p:sp>
        <p:sp>
          <p:nvSpPr>
            <p:cNvPr id="18" name="Freeform: Shape 17">
              <a:extLst>
                <a:ext uri="{FF2B5EF4-FFF2-40B4-BE49-F238E27FC236}">
                  <a16:creationId xmlns:a16="http://schemas.microsoft.com/office/drawing/2014/main" id="{B40A1EF3-FA93-48F4-9F82-BC0C796357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51565" y="4121414"/>
              <a:ext cx="3266317" cy="2736586"/>
            </a:xfrm>
            <a:custGeom>
              <a:avLst/>
              <a:gdLst>
                <a:gd name="connsiteX0" fmla="*/ 1635557 w 3266317"/>
                <a:gd name="connsiteY0" fmla="*/ 0 h 2736586"/>
                <a:gd name="connsiteX1" fmla="*/ 3266317 w 3266317"/>
                <a:gd name="connsiteY1" fmla="*/ 0 h 2736586"/>
                <a:gd name="connsiteX2" fmla="*/ 3266317 w 3266317"/>
                <a:gd name="connsiteY2" fmla="*/ 1630760 h 2736586"/>
                <a:gd name="connsiteX3" fmla="*/ 2892838 w 3266317"/>
                <a:gd name="connsiteY3" fmla="*/ 2671131 h 2736586"/>
                <a:gd name="connsiteX4" fmla="*/ 2833348 w 3266317"/>
                <a:gd name="connsiteY4" fmla="*/ 2736586 h 2736586"/>
                <a:gd name="connsiteX5" fmla="*/ 0 w 3266317"/>
                <a:gd name="connsiteY5" fmla="*/ 2736586 h 2736586"/>
                <a:gd name="connsiteX6" fmla="*/ 0 w 3266317"/>
                <a:gd name="connsiteY6" fmla="*/ 1635558 h 2736586"/>
                <a:gd name="connsiteX7" fmla="*/ 1635557 w 3266317"/>
                <a:gd name="connsiteY7" fmla="*/ 0 h 2736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66317" h="2736586">
                  <a:moveTo>
                    <a:pt x="1635557" y="0"/>
                  </a:moveTo>
                  <a:lnTo>
                    <a:pt x="3266317" y="0"/>
                  </a:lnTo>
                  <a:lnTo>
                    <a:pt x="3266317" y="1630760"/>
                  </a:lnTo>
                  <a:cubicBezTo>
                    <a:pt x="3266317" y="2025955"/>
                    <a:pt x="3126159" y="2388411"/>
                    <a:pt x="2892838" y="2671131"/>
                  </a:cubicBezTo>
                  <a:lnTo>
                    <a:pt x="2833348" y="2736586"/>
                  </a:lnTo>
                  <a:lnTo>
                    <a:pt x="0" y="2736586"/>
                  </a:lnTo>
                  <a:lnTo>
                    <a:pt x="0" y="1635558"/>
                  </a:lnTo>
                  <a:cubicBezTo>
                    <a:pt x="0" y="732255"/>
                    <a:pt x="732254" y="0"/>
                    <a:pt x="1635557" y="0"/>
                  </a:cubicBezTo>
                  <a:close/>
                </a:path>
              </a:pathLst>
            </a:custGeom>
            <a:solidFill>
              <a:schemeClr val="accent1">
                <a:lumMod val="60000"/>
                <a:lumOff val="40000"/>
                <a:alpha val="60000"/>
              </a:schemeClr>
            </a:solidFill>
            <a:ln w="9331" cap="flat">
              <a:noFill/>
              <a:prstDash val="solid"/>
              <a:miter/>
            </a:ln>
          </p:spPr>
          <p:txBody>
            <a:bodyPr rtlCol="0" anchor="ctr"/>
            <a:lstStyle/>
            <a:p>
              <a:pPr lvl="0"/>
              <a:endParaRPr lang="en-US" dirty="0"/>
            </a:p>
          </p:txBody>
        </p:sp>
        <p:sp>
          <p:nvSpPr>
            <p:cNvPr id="19" name="Freeform: Shape 18">
              <a:extLst>
                <a:ext uri="{FF2B5EF4-FFF2-40B4-BE49-F238E27FC236}">
                  <a16:creationId xmlns:a16="http://schemas.microsoft.com/office/drawing/2014/main" id="{A985F09D-6969-44D0-B04F-4EDE0FEDAF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755674" y="3386384"/>
              <a:ext cx="436325" cy="1309674"/>
            </a:xfrm>
            <a:custGeom>
              <a:avLst/>
              <a:gdLst>
                <a:gd name="connsiteX0" fmla="*/ 470325 w 477612"/>
                <a:gd name="connsiteY0" fmla="*/ 0 h 1433600"/>
                <a:gd name="connsiteX1" fmla="*/ 475607 w 477612"/>
                <a:gd name="connsiteY1" fmla="*/ 3701 h 1433600"/>
                <a:gd name="connsiteX2" fmla="*/ 477612 w 477612"/>
                <a:gd name="connsiteY2" fmla="*/ 5160 h 1433600"/>
                <a:gd name="connsiteX3" fmla="*/ 477612 w 477612"/>
                <a:gd name="connsiteY3" fmla="*/ 1428441 h 1433600"/>
                <a:gd name="connsiteX4" fmla="*/ 475607 w 477612"/>
                <a:gd name="connsiteY4" fmla="*/ 1429900 h 1433600"/>
                <a:gd name="connsiteX5" fmla="*/ 470325 w 477612"/>
                <a:gd name="connsiteY5" fmla="*/ 1433600 h 1433600"/>
                <a:gd name="connsiteX6" fmla="*/ 0 w 477612"/>
                <a:gd name="connsiteY6" fmla="*/ 716800 h 1433600"/>
                <a:gd name="connsiteX7" fmla="*/ 470325 w 477612"/>
                <a:gd name="connsiteY7" fmla="*/ 0 h 143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7612" h="1433600">
                  <a:moveTo>
                    <a:pt x="470325" y="0"/>
                  </a:moveTo>
                  <a:cubicBezTo>
                    <a:pt x="470325" y="0"/>
                    <a:pt x="472162" y="1254"/>
                    <a:pt x="475607" y="3701"/>
                  </a:cubicBezTo>
                  <a:lnTo>
                    <a:pt x="477612" y="5160"/>
                  </a:lnTo>
                  <a:lnTo>
                    <a:pt x="477612" y="1428441"/>
                  </a:lnTo>
                  <a:lnTo>
                    <a:pt x="475607" y="1429900"/>
                  </a:lnTo>
                  <a:cubicBezTo>
                    <a:pt x="472162" y="1432347"/>
                    <a:pt x="470325" y="1433600"/>
                    <a:pt x="470325" y="1433600"/>
                  </a:cubicBezTo>
                  <a:cubicBezTo>
                    <a:pt x="470325" y="1433600"/>
                    <a:pt x="0" y="1112672"/>
                    <a:pt x="0" y="716800"/>
                  </a:cubicBezTo>
                  <a:cubicBezTo>
                    <a:pt x="0" y="320929"/>
                    <a:pt x="470325" y="0"/>
                    <a:pt x="470325" y="0"/>
                  </a:cubicBezTo>
                  <a:close/>
                </a:path>
              </a:pathLst>
            </a:custGeom>
            <a:pattFill prst="pct5">
              <a:fgClr>
                <a:schemeClr val="accent4">
                  <a:lumMod val="20000"/>
                  <a:lumOff val="80000"/>
                </a:schemeClr>
              </a:fgClr>
              <a:bgClr>
                <a:schemeClr val="accent4">
                  <a:lumMod val="60000"/>
                  <a:lumOff val="40000"/>
                </a:schemeClr>
              </a:bgClr>
            </a:pattFill>
            <a:ln w="9525" cap="flat">
              <a:noFill/>
              <a:prstDash val="solid"/>
              <a:miter/>
            </a:ln>
          </p:spPr>
          <p:txBody>
            <a:bodyPr rtlCol="0" anchor="ctr"/>
            <a:lstStyle/>
            <a:p>
              <a:pPr lvl="0"/>
              <a:endParaRPr lang="en-US" dirty="0"/>
            </a:p>
          </p:txBody>
        </p:sp>
        <p:sp>
          <p:nvSpPr>
            <p:cNvPr id="20" name="Graphic 9">
              <a:extLst>
                <a:ext uri="{FF2B5EF4-FFF2-40B4-BE49-F238E27FC236}">
                  <a16:creationId xmlns:a16="http://schemas.microsoft.com/office/drawing/2014/main" id="{003913A0-A3C0-4ED8-8920-318068FBC4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5870" y="791588"/>
              <a:ext cx="3232012" cy="3232012"/>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p>
              <a:pPr lvl="0"/>
              <a:endParaRPr lang="en-US"/>
            </a:p>
          </p:txBody>
        </p:sp>
      </p:grpSp>
      <p:sp>
        <p:nvSpPr>
          <p:cNvPr id="22" name="Texture">
            <a:extLst>
              <a:ext uri="{FF2B5EF4-FFF2-40B4-BE49-F238E27FC236}">
                <a16:creationId xmlns:a16="http://schemas.microsoft.com/office/drawing/2014/main" id="{7FE1D329-7CB2-4DF5-B0C0-36DD19EBC6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blipFill dpi="0" rotWithShape="1">
            <a:blip r:embed="rId2">
              <a:alphaModFix amt="6000"/>
            </a:blip>
            <a:srcRect/>
            <a:tile tx="0" ty="0" sx="100000" sy="100000" flip="none" algn="tl"/>
          </a:blipFill>
          <a:ln w="9525" cap="flat">
            <a:noFill/>
            <a:prstDash val="solid"/>
            <a:miter/>
          </a:ln>
        </p:spPr>
        <p:txBody>
          <a:bodyPr rtlCol="0" anchor="ctr"/>
          <a:lstStyle/>
          <a:p>
            <a:endParaRPr lang="en-US" dirty="0"/>
          </a:p>
        </p:txBody>
      </p:sp>
      <p:sp useBgFill="1">
        <p:nvSpPr>
          <p:cNvPr id="24" name="Background Fill">
            <a:extLst>
              <a:ext uri="{FF2B5EF4-FFF2-40B4-BE49-F238E27FC236}">
                <a16:creationId xmlns:a16="http://schemas.microsoft.com/office/drawing/2014/main" id="{A7971386-B2B0-4A38-8D3B-8CF23AAA61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9525" cap="flat">
            <a:noFill/>
            <a:prstDash val="solid"/>
            <a:miter/>
          </a:ln>
        </p:spPr>
        <p:txBody>
          <a:bodyPr rtlCol="0" anchor="ctr"/>
          <a:lstStyle/>
          <a:p>
            <a:endParaRPr lang="en-US">
              <a:solidFill>
                <a:schemeClr val="tx1"/>
              </a:solidFill>
            </a:endParaRPr>
          </a:p>
        </p:txBody>
      </p:sp>
      <p:sp>
        <p:nvSpPr>
          <p:cNvPr id="26" name="Color Fill">
            <a:extLst>
              <a:ext uri="{FF2B5EF4-FFF2-40B4-BE49-F238E27FC236}">
                <a16:creationId xmlns:a16="http://schemas.microsoft.com/office/drawing/2014/main" id="{96AE4BD0-E2D6-4FE1-9295-59E338A453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lumMod val="75000"/>
              <a:lumOff val="25000"/>
              <a:alpha val="40000"/>
            </a:schemeClr>
          </a:solidFill>
          <a:ln w="9525" cap="flat">
            <a:noFill/>
            <a:prstDash val="solid"/>
            <a:miter/>
          </a:ln>
        </p:spPr>
        <p:txBody>
          <a:bodyPr rtlCol="0" anchor="ctr"/>
          <a:lstStyle/>
          <a:p>
            <a:endParaRPr lang="en-US" dirty="0">
              <a:solidFill>
                <a:schemeClr val="bg2">
                  <a:lumMod val="75000"/>
                  <a:lumOff val="25000"/>
                </a:schemeClr>
              </a:solidFill>
            </a:endParaRPr>
          </a:p>
        </p:txBody>
      </p:sp>
      <p:sp>
        <p:nvSpPr>
          <p:cNvPr id="28" name="Texture">
            <a:extLst>
              <a:ext uri="{FF2B5EF4-FFF2-40B4-BE49-F238E27FC236}">
                <a16:creationId xmlns:a16="http://schemas.microsoft.com/office/drawing/2014/main" id="{0D29D77D-2D4E-4868-960B-BEDA724F5C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7" y="-1"/>
            <a:ext cx="12195048" cy="6858000"/>
          </a:xfrm>
          <a:prstGeom prst="rect">
            <a:avLst/>
          </a:prstGeom>
          <a:blipFill dpi="0" rotWithShape="1">
            <a:blip r:embed="rId2">
              <a:alphaModFix amt="6000"/>
            </a:blip>
            <a:srcRect/>
            <a:tile tx="0" ty="0" sx="100000" sy="100000" flip="none" algn="tl"/>
          </a:blipFill>
          <a:ln w="9525"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29B94DEE-D9AF-7348-8EE2-A86501B18F58}"/>
              </a:ext>
            </a:extLst>
          </p:cNvPr>
          <p:cNvSpPr>
            <a:spLocks noGrp="1"/>
          </p:cNvSpPr>
          <p:nvPr>
            <p:ph type="title"/>
          </p:nvPr>
        </p:nvSpPr>
        <p:spPr>
          <a:xfrm>
            <a:off x="271847" y="326813"/>
            <a:ext cx="5239265" cy="1584630"/>
          </a:xfrm>
        </p:spPr>
        <p:txBody>
          <a:bodyPr vert="horz" lIns="91440" tIns="45720" rIns="91440" bIns="45720" rtlCol="0" anchor="b">
            <a:normAutofit/>
          </a:bodyPr>
          <a:lstStyle/>
          <a:p>
            <a:r>
              <a:rPr lang="en-US" sz="5400" dirty="0"/>
              <a:t>Disease classes - Healthy</a:t>
            </a:r>
          </a:p>
        </p:txBody>
      </p:sp>
      <p:pic>
        <p:nvPicPr>
          <p:cNvPr id="6" name="Content Placeholder 5" descr="A close up of a leaf&#10;&#10;Description automatically generated">
            <a:extLst>
              <a:ext uri="{FF2B5EF4-FFF2-40B4-BE49-F238E27FC236}">
                <a16:creationId xmlns:a16="http://schemas.microsoft.com/office/drawing/2014/main" id="{959A4391-5EB4-0D4A-9B2B-15B55E81CAD8}"/>
              </a:ext>
            </a:extLst>
          </p:cNvPr>
          <p:cNvPicPr>
            <a:picLocks noGrp="1" noChangeAspect="1"/>
          </p:cNvPicPr>
          <p:nvPr>
            <p:ph sz="half" idx="2"/>
          </p:nvPr>
        </p:nvPicPr>
        <p:blipFill rotWithShape="1">
          <a:blip r:embed="rId3"/>
          <a:srcRect t="6816" b="9904"/>
          <a:stretch/>
        </p:blipFill>
        <p:spPr>
          <a:xfrm>
            <a:off x="3957208" y="10"/>
            <a:ext cx="8234792" cy="6857990"/>
          </a:xfrm>
          <a:custGeom>
            <a:avLst/>
            <a:gdLst/>
            <a:ahLst/>
            <a:cxnLst/>
            <a:rect l="l" t="t" r="r" b="b"/>
            <a:pathLst>
              <a:path w="8234792" h="6821666">
                <a:moveTo>
                  <a:pt x="2322410" y="0"/>
                </a:moveTo>
                <a:lnTo>
                  <a:pt x="8234792" y="0"/>
                </a:lnTo>
                <a:lnTo>
                  <a:pt x="8234792" y="4503719"/>
                </a:lnTo>
                <a:lnTo>
                  <a:pt x="8215888" y="4629599"/>
                </a:lnTo>
                <a:cubicBezTo>
                  <a:pt x="8049795" y="5454493"/>
                  <a:pt x="7647096" y="6191792"/>
                  <a:pt x="7082996" y="6765066"/>
                </a:cubicBezTo>
                <a:lnTo>
                  <a:pt x="7021717" y="6821666"/>
                </a:lnTo>
                <a:lnTo>
                  <a:pt x="0" y="6821666"/>
                </a:lnTo>
                <a:lnTo>
                  <a:pt x="0" y="3790727"/>
                </a:lnTo>
                <a:cubicBezTo>
                  <a:pt x="0" y="2186928"/>
                  <a:pt x="879517" y="791919"/>
                  <a:pt x="2175128" y="76659"/>
                </a:cubicBezTo>
                <a:close/>
              </a:path>
            </a:pathLst>
          </a:custGeom>
        </p:spPr>
      </p:pic>
      <p:sp>
        <p:nvSpPr>
          <p:cNvPr id="8" name="TextBox 7">
            <a:extLst>
              <a:ext uri="{FF2B5EF4-FFF2-40B4-BE49-F238E27FC236}">
                <a16:creationId xmlns:a16="http://schemas.microsoft.com/office/drawing/2014/main" id="{E35FC7FB-621C-2340-BE82-C7897F0C5AB7}"/>
              </a:ext>
            </a:extLst>
          </p:cNvPr>
          <p:cNvSpPr txBox="1"/>
          <p:nvPr/>
        </p:nvSpPr>
        <p:spPr>
          <a:xfrm>
            <a:off x="379819" y="2582118"/>
            <a:ext cx="3200618" cy="2677656"/>
          </a:xfrm>
          <a:prstGeom prst="rect">
            <a:avLst/>
          </a:prstGeom>
          <a:noFill/>
        </p:spPr>
        <p:txBody>
          <a:bodyPr wrap="square" rtlCol="0">
            <a:spAutoFit/>
          </a:bodyPr>
          <a:lstStyle/>
          <a:p>
            <a:r>
              <a:rPr lang="en-US" sz="2800" dirty="0">
                <a:solidFill>
                  <a:srgbClr val="00FFFF"/>
                </a:solidFill>
              </a:rPr>
              <a:t>These leaves should exhibit no evidence of disease exclusive of the other classes and serve as a baseline.</a:t>
            </a:r>
          </a:p>
        </p:txBody>
      </p:sp>
    </p:spTree>
    <p:extLst>
      <p:ext uri="{BB962C8B-B14F-4D97-AF65-F5344CB8AC3E}">
        <p14:creationId xmlns:p14="http://schemas.microsoft.com/office/powerpoint/2010/main" val="23950869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F358BAA-9C8A-4E17-BAD8-32FD6FFEA7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9525" cap="flat">
            <a:noFill/>
            <a:prstDash val="solid"/>
            <a:miter/>
          </a:ln>
        </p:spPr>
        <p:txBody>
          <a:bodyPr rtlCol="0" anchor="ctr"/>
          <a:lstStyle/>
          <a:p>
            <a:endParaRPr lang="en-US">
              <a:solidFill>
                <a:schemeClr val="tx1"/>
              </a:solidFill>
            </a:endParaRPr>
          </a:p>
        </p:txBody>
      </p:sp>
      <p:sp>
        <p:nvSpPr>
          <p:cNvPr id="13" name="Color Fill">
            <a:extLst>
              <a:ext uri="{FF2B5EF4-FFF2-40B4-BE49-F238E27FC236}">
                <a16:creationId xmlns:a16="http://schemas.microsoft.com/office/drawing/2014/main" id="{4D6F41A4-BEE3-4935-9371-4ADEA67A22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lumMod val="75000"/>
              <a:lumOff val="25000"/>
              <a:alpha val="40000"/>
            </a:schemeClr>
          </a:solidFill>
          <a:ln w="9525" cap="flat">
            <a:noFill/>
            <a:prstDash val="solid"/>
            <a:miter/>
          </a:ln>
        </p:spPr>
        <p:txBody>
          <a:bodyPr rtlCol="0" anchor="ctr"/>
          <a:lstStyle/>
          <a:p>
            <a:endParaRPr lang="en-US" dirty="0">
              <a:solidFill>
                <a:schemeClr val="bg2">
                  <a:lumMod val="75000"/>
                  <a:lumOff val="25000"/>
                </a:schemeClr>
              </a:solidFill>
            </a:endParaRPr>
          </a:p>
        </p:txBody>
      </p:sp>
      <p:grpSp>
        <p:nvGrpSpPr>
          <p:cNvPr id="15" name="Group 14">
            <a:extLst>
              <a:ext uri="{FF2B5EF4-FFF2-40B4-BE49-F238E27FC236}">
                <a16:creationId xmlns:a16="http://schemas.microsoft.com/office/drawing/2014/main" id="{7726F010-956A-40BC-8A1F-8002DC729B4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351566" y="0"/>
            <a:ext cx="3840434" cy="6858000"/>
            <a:chOff x="8351565" y="0"/>
            <a:chExt cx="3840434" cy="6858000"/>
          </a:xfrm>
        </p:grpSpPr>
        <p:sp>
          <p:nvSpPr>
            <p:cNvPr id="16" name="Oval 15">
              <a:extLst>
                <a:ext uri="{FF2B5EF4-FFF2-40B4-BE49-F238E27FC236}">
                  <a16:creationId xmlns:a16="http://schemas.microsoft.com/office/drawing/2014/main" id="{D386E468-0048-46C4-ADDD-FBE7A6AE9F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60165" y="519204"/>
              <a:ext cx="474635" cy="47463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7" name="Freeform: Shape 16">
              <a:extLst>
                <a:ext uri="{FF2B5EF4-FFF2-40B4-BE49-F238E27FC236}">
                  <a16:creationId xmlns:a16="http://schemas.microsoft.com/office/drawing/2014/main" id="{C5B35ED4-0C31-4C8C-A45E-6A3EDEAB28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5871" y="0"/>
              <a:ext cx="2955657" cy="679194"/>
            </a:xfrm>
            <a:custGeom>
              <a:avLst/>
              <a:gdLst>
                <a:gd name="connsiteX0" fmla="*/ 0 w 2955657"/>
                <a:gd name="connsiteY0" fmla="*/ 0 h 679194"/>
                <a:gd name="connsiteX1" fmla="*/ 2955657 w 2955657"/>
                <a:gd name="connsiteY1" fmla="*/ 0 h 679194"/>
                <a:gd name="connsiteX2" fmla="*/ 2892839 w 2955657"/>
                <a:gd name="connsiteY2" fmla="*/ 84007 h 679194"/>
                <a:gd name="connsiteX3" fmla="*/ 1630760 w 2955657"/>
                <a:gd name="connsiteY3" fmla="*/ 679194 h 679194"/>
                <a:gd name="connsiteX4" fmla="*/ 0 w 2955657"/>
                <a:gd name="connsiteY4" fmla="*/ 679194 h 6791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5657" h="679194">
                  <a:moveTo>
                    <a:pt x="0" y="0"/>
                  </a:moveTo>
                  <a:lnTo>
                    <a:pt x="2955657" y="0"/>
                  </a:lnTo>
                  <a:lnTo>
                    <a:pt x="2892839" y="84007"/>
                  </a:lnTo>
                  <a:cubicBezTo>
                    <a:pt x="2592855" y="447504"/>
                    <a:pt x="2138868" y="679194"/>
                    <a:pt x="1630760" y="679194"/>
                  </a:cubicBezTo>
                  <a:lnTo>
                    <a:pt x="0" y="679194"/>
                  </a:lnTo>
                  <a:close/>
                </a:path>
              </a:pathLst>
            </a:custGeom>
            <a:solidFill>
              <a:schemeClr val="accent1">
                <a:lumMod val="60000"/>
                <a:lumOff val="40000"/>
                <a:alpha val="60000"/>
              </a:schemeClr>
            </a:solidFill>
            <a:ln w="9331" cap="flat">
              <a:noFill/>
              <a:prstDash val="solid"/>
              <a:miter/>
            </a:ln>
          </p:spPr>
          <p:txBody>
            <a:bodyPr rtlCol="0" anchor="ctr"/>
            <a:lstStyle/>
            <a:p>
              <a:pPr lvl="0"/>
              <a:endParaRPr lang="en-US"/>
            </a:p>
          </p:txBody>
        </p:sp>
        <p:sp>
          <p:nvSpPr>
            <p:cNvPr id="18" name="Freeform: Shape 17">
              <a:extLst>
                <a:ext uri="{FF2B5EF4-FFF2-40B4-BE49-F238E27FC236}">
                  <a16:creationId xmlns:a16="http://schemas.microsoft.com/office/drawing/2014/main" id="{B40A1EF3-FA93-48F4-9F82-BC0C796357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51565" y="4121414"/>
              <a:ext cx="3266317" cy="2736586"/>
            </a:xfrm>
            <a:custGeom>
              <a:avLst/>
              <a:gdLst>
                <a:gd name="connsiteX0" fmla="*/ 1635557 w 3266317"/>
                <a:gd name="connsiteY0" fmla="*/ 0 h 2736586"/>
                <a:gd name="connsiteX1" fmla="*/ 3266317 w 3266317"/>
                <a:gd name="connsiteY1" fmla="*/ 0 h 2736586"/>
                <a:gd name="connsiteX2" fmla="*/ 3266317 w 3266317"/>
                <a:gd name="connsiteY2" fmla="*/ 1630760 h 2736586"/>
                <a:gd name="connsiteX3" fmla="*/ 2892838 w 3266317"/>
                <a:gd name="connsiteY3" fmla="*/ 2671131 h 2736586"/>
                <a:gd name="connsiteX4" fmla="*/ 2833348 w 3266317"/>
                <a:gd name="connsiteY4" fmla="*/ 2736586 h 2736586"/>
                <a:gd name="connsiteX5" fmla="*/ 0 w 3266317"/>
                <a:gd name="connsiteY5" fmla="*/ 2736586 h 2736586"/>
                <a:gd name="connsiteX6" fmla="*/ 0 w 3266317"/>
                <a:gd name="connsiteY6" fmla="*/ 1635558 h 2736586"/>
                <a:gd name="connsiteX7" fmla="*/ 1635557 w 3266317"/>
                <a:gd name="connsiteY7" fmla="*/ 0 h 2736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66317" h="2736586">
                  <a:moveTo>
                    <a:pt x="1635557" y="0"/>
                  </a:moveTo>
                  <a:lnTo>
                    <a:pt x="3266317" y="0"/>
                  </a:lnTo>
                  <a:lnTo>
                    <a:pt x="3266317" y="1630760"/>
                  </a:lnTo>
                  <a:cubicBezTo>
                    <a:pt x="3266317" y="2025955"/>
                    <a:pt x="3126159" y="2388411"/>
                    <a:pt x="2892838" y="2671131"/>
                  </a:cubicBezTo>
                  <a:lnTo>
                    <a:pt x="2833348" y="2736586"/>
                  </a:lnTo>
                  <a:lnTo>
                    <a:pt x="0" y="2736586"/>
                  </a:lnTo>
                  <a:lnTo>
                    <a:pt x="0" y="1635558"/>
                  </a:lnTo>
                  <a:cubicBezTo>
                    <a:pt x="0" y="732255"/>
                    <a:pt x="732254" y="0"/>
                    <a:pt x="1635557" y="0"/>
                  </a:cubicBezTo>
                  <a:close/>
                </a:path>
              </a:pathLst>
            </a:custGeom>
            <a:solidFill>
              <a:schemeClr val="accent1">
                <a:lumMod val="60000"/>
                <a:lumOff val="40000"/>
                <a:alpha val="60000"/>
              </a:schemeClr>
            </a:solidFill>
            <a:ln w="9331" cap="flat">
              <a:noFill/>
              <a:prstDash val="solid"/>
              <a:miter/>
            </a:ln>
          </p:spPr>
          <p:txBody>
            <a:bodyPr rtlCol="0" anchor="ctr"/>
            <a:lstStyle/>
            <a:p>
              <a:pPr lvl="0"/>
              <a:endParaRPr lang="en-US" dirty="0"/>
            </a:p>
          </p:txBody>
        </p:sp>
        <p:sp>
          <p:nvSpPr>
            <p:cNvPr id="19" name="Freeform: Shape 18">
              <a:extLst>
                <a:ext uri="{FF2B5EF4-FFF2-40B4-BE49-F238E27FC236}">
                  <a16:creationId xmlns:a16="http://schemas.microsoft.com/office/drawing/2014/main" id="{A985F09D-6969-44D0-B04F-4EDE0FEDAF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755674" y="3386384"/>
              <a:ext cx="436325" cy="1309674"/>
            </a:xfrm>
            <a:custGeom>
              <a:avLst/>
              <a:gdLst>
                <a:gd name="connsiteX0" fmla="*/ 470325 w 477612"/>
                <a:gd name="connsiteY0" fmla="*/ 0 h 1433600"/>
                <a:gd name="connsiteX1" fmla="*/ 475607 w 477612"/>
                <a:gd name="connsiteY1" fmla="*/ 3701 h 1433600"/>
                <a:gd name="connsiteX2" fmla="*/ 477612 w 477612"/>
                <a:gd name="connsiteY2" fmla="*/ 5160 h 1433600"/>
                <a:gd name="connsiteX3" fmla="*/ 477612 w 477612"/>
                <a:gd name="connsiteY3" fmla="*/ 1428441 h 1433600"/>
                <a:gd name="connsiteX4" fmla="*/ 475607 w 477612"/>
                <a:gd name="connsiteY4" fmla="*/ 1429900 h 1433600"/>
                <a:gd name="connsiteX5" fmla="*/ 470325 w 477612"/>
                <a:gd name="connsiteY5" fmla="*/ 1433600 h 1433600"/>
                <a:gd name="connsiteX6" fmla="*/ 0 w 477612"/>
                <a:gd name="connsiteY6" fmla="*/ 716800 h 1433600"/>
                <a:gd name="connsiteX7" fmla="*/ 470325 w 477612"/>
                <a:gd name="connsiteY7" fmla="*/ 0 h 143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7612" h="1433600">
                  <a:moveTo>
                    <a:pt x="470325" y="0"/>
                  </a:moveTo>
                  <a:cubicBezTo>
                    <a:pt x="470325" y="0"/>
                    <a:pt x="472162" y="1254"/>
                    <a:pt x="475607" y="3701"/>
                  </a:cubicBezTo>
                  <a:lnTo>
                    <a:pt x="477612" y="5160"/>
                  </a:lnTo>
                  <a:lnTo>
                    <a:pt x="477612" y="1428441"/>
                  </a:lnTo>
                  <a:lnTo>
                    <a:pt x="475607" y="1429900"/>
                  </a:lnTo>
                  <a:cubicBezTo>
                    <a:pt x="472162" y="1432347"/>
                    <a:pt x="470325" y="1433600"/>
                    <a:pt x="470325" y="1433600"/>
                  </a:cubicBezTo>
                  <a:cubicBezTo>
                    <a:pt x="470325" y="1433600"/>
                    <a:pt x="0" y="1112672"/>
                    <a:pt x="0" y="716800"/>
                  </a:cubicBezTo>
                  <a:cubicBezTo>
                    <a:pt x="0" y="320929"/>
                    <a:pt x="470325" y="0"/>
                    <a:pt x="470325" y="0"/>
                  </a:cubicBezTo>
                  <a:close/>
                </a:path>
              </a:pathLst>
            </a:custGeom>
            <a:pattFill prst="pct5">
              <a:fgClr>
                <a:schemeClr val="accent4">
                  <a:lumMod val="20000"/>
                  <a:lumOff val="80000"/>
                </a:schemeClr>
              </a:fgClr>
              <a:bgClr>
                <a:schemeClr val="accent4">
                  <a:lumMod val="60000"/>
                  <a:lumOff val="40000"/>
                </a:schemeClr>
              </a:bgClr>
            </a:pattFill>
            <a:ln w="9525" cap="flat">
              <a:noFill/>
              <a:prstDash val="solid"/>
              <a:miter/>
            </a:ln>
          </p:spPr>
          <p:txBody>
            <a:bodyPr rtlCol="0" anchor="ctr"/>
            <a:lstStyle/>
            <a:p>
              <a:pPr lvl="0"/>
              <a:endParaRPr lang="en-US" dirty="0"/>
            </a:p>
          </p:txBody>
        </p:sp>
        <p:sp>
          <p:nvSpPr>
            <p:cNvPr id="20" name="Graphic 9">
              <a:extLst>
                <a:ext uri="{FF2B5EF4-FFF2-40B4-BE49-F238E27FC236}">
                  <a16:creationId xmlns:a16="http://schemas.microsoft.com/office/drawing/2014/main" id="{003913A0-A3C0-4ED8-8920-318068FBC4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5870" y="791588"/>
              <a:ext cx="3232012" cy="3232012"/>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p>
              <a:pPr lvl="0"/>
              <a:endParaRPr lang="en-US"/>
            </a:p>
          </p:txBody>
        </p:sp>
      </p:grpSp>
      <p:sp>
        <p:nvSpPr>
          <p:cNvPr id="22" name="Texture">
            <a:extLst>
              <a:ext uri="{FF2B5EF4-FFF2-40B4-BE49-F238E27FC236}">
                <a16:creationId xmlns:a16="http://schemas.microsoft.com/office/drawing/2014/main" id="{7FE1D329-7CB2-4DF5-B0C0-36DD19EBC6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blipFill dpi="0" rotWithShape="1">
            <a:blip r:embed="rId3">
              <a:alphaModFix amt="6000"/>
            </a:blip>
            <a:srcRect/>
            <a:tile tx="0" ty="0" sx="100000" sy="100000" flip="none" algn="tl"/>
          </a:blipFill>
          <a:ln w="9525" cap="flat">
            <a:noFill/>
            <a:prstDash val="solid"/>
            <a:miter/>
          </a:ln>
        </p:spPr>
        <p:txBody>
          <a:bodyPr rtlCol="0" anchor="ctr"/>
          <a:lstStyle/>
          <a:p>
            <a:endParaRPr lang="en-US" dirty="0"/>
          </a:p>
        </p:txBody>
      </p:sp>
      <p:sp useBgFill="1">
        <p:nvSpPr>
          <p:cNvPr id="24" name="Background Fill">
            <a:extLst>
              <a:ext uri="{FF2B5EF4-FFF2-40B4-BE49-F238E27FC236}">
                <a16:creationId xmlns:a16="http://schemas.microsoft.com/office/drawing/2014/main" id="{A7971386-B2B0-4A38-8D3B-8CF23AAA61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9525" cap="flat">
            <a:noFill/>
            <a:prstDash val="solid"/>
            <a:miter/>
          </a:ln>
        </p:spPr>
        <p:txBody>
          <a:bodyPr rtlCol="0" anchor="ctr"/>
          <a:lstStyle/>
          <a:p>
            <a:endParaRPr lang="en-US">
              <a:solidFill>
                <a:schemeClr val="tx1"/>
              </a:solidFill>
            </a:endParaRPr>
          </a:p>
        </p:txBody>
      </p:sp>
      <p:sp>
        <p:nvSpPr>
          <p:cNvPr id="26" name="Color Fill">
            <a:extLst>
              <a:ext uri="{FF2B5EF4-FFF2-40B4-BE49-F238E27FC236}">
                <a16:creationId xmlns:a16="http://schemas.microsoft.com/office/drawing/2014/main" id="{8BECD55C-E611-4BCD-B45E-BF01D62348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lumMod val="75000"/>
              <a:lumOff val="25000"/>
              <a:alpha val="40000"/>
            </a:schemeClr>
          </a:solidFill>
          <a:ln w="9525" cap="flat">
            <a:noFill/>
            <a:prstDash val="solid"/>
            <a:miter/>
          </a:ln>
        </p:spPr>
        <p:txBody>
          <a:bodyPr rtlCol="0" anchor="ctr"/>
          <a:lstStyle/>
          <a:p>
            <a:endParaRPr lang="en-US" dirty="0">
              <a:solidFill>
                <a:schemeClr val="bg2">
                  <a:lumMod val="75000"/>
                  <a:lumOff val="25000"/>
                </a:schemeClr>
              </a:solidFill>
            </a:endParaRPr>
          </a:p>
        </p:txBody>
      </p:sp>
      <p:grpSp>
        <p:nvGrpSpPr>
          <p:cNvPr id="28" name="Group 27">
            <a:extLst>
              <a:ext uri="{FF2B5EF4-FFF2-40B4-BE49-F238E27FC236}">
                <a16:creationId xmlns:a16="http://schemas.microsoft.com/office/drawing/2014/main" id="{193327DE-AF96-4552-944C-F5FB663CD0D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992168" y="-1"/>
            <a:ext cx="4782385" cy="4928295"/>
            <a:chOff x="6992168" y="-1"/>
            <a:chExt cx="4782385" cy="4928295"/>
          </a:xfrm>
        </p:grpSpPr>
        <p:sp>
          <p:nvSpPr>
            <p:cNvPr id="29" name="Oval 28">
              <a:extLst>
                <a:ext uri="{FF2B5EF4-FFF2-40B4-BE49-F238E27FC236}">
                  <a16:creationId xmlns:a16="http://schemas.microsoft.com/office/drawing/2014/main" id="{487A98A1-D478-4890-9CAB-83521D6C79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66507" y="453951"/>
              <a:ext cx="608046" cy="608046"/>
            </a:xfrm>
            <a:prstGeom prst="ellipse">
              <a:avLst/>
            </a:prstGeom>
            <a:solidFill>
              <a:schemeClr val="accent1">
                <a:lumMod val="60000"/>
                <a:lumOff val="40000"/>
                <a:alpha val="60000"/>
              </a:schemeClr>
            </a:solidFill>
            <a:ln w="9331" cap="flat">
              <a:noFill/>
              <a:prstDash val="solid"/>
              <a:miter/>
            </a:ln>
          </p:spPr>
          <p:txBody>
            <a:bodyPr rtlCol="0" anchor="ctr"/>
            <a:lstStyle/>
            <a:p>
              <a:endParaRPr lang="en-US">
                <a:solidFill>
                  <a:schemeClr val="tx1"/>
                </a:solidFill>
              </a:endParaRPr>
            </a:p>
          </p:txBody>
        </p:sp>
        <p:sp>
          <p:nvSpPr>
            <p:cNvPr id="30" name="Freeform: Shape 29">
              <a:extLst>
                <a:ext uri="{FF2B5EF4-FFF2-40B4-BE49-F238E27FC236}">
                  <a16:creationId xmlns:a16="http://schemas.microsoft.com/office/drawing/2014/main" id="{E76BB555-B9B3-4F0E-8005-2D40CC16BF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64751" y="0"/>
              <a:ext cx="3721476" cy="1682047"/>
            </a:xfrm>
            <a:custGeom>
              <a:avLst/>
              <a:gdLst>
                <a:gd name="connsiteX0" fmla="*/ 0 w 3721476"/>
                <a:gd name="connsiteY0" fmla="*/ 0 h 1682047"/>
                <a:gd name="connsiteX1" fmla="*/ 3721476 w 3721476"/>
                <a:gd name="connsiteY1" fmla="*/ 0 h 1682047"/>
                <a:gd name="connsiteX2" fmla="*/ 3721230 w 3721476"/>
                <a:gd name="connsiteY2" fmla="*/ 4881 h 1682047"/>
                <a:gd name="connsiteX3" fmla="*/ 1862697 w 3721476"/>
                <a:gd name="connsiteY3" fmla="*/ 1682047 h 1682047"/>
                <a:gd name="connsiteX4" fmla="*/ 0 w 3721476"/>
                <a:gd name="connsiteY4" fmla="*/ 1682047 h 16820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21476" h="1682047">
                  <a:moveTo>
                    <a:pt x="0" y="0"/>
                  </a:moveTo>
                  <a:lnTo>
                    <a:pt x="3721476" y="0"/>
                  </a:lnTo>
                  <a:lnTo>
                    <a:pt x="3721230" y="4881"/>
                  </a:lnTo>
                  <a:cubicBezTo>
                    <a:pt x="3625562" y="946929"/>
                    <a:pt x="2829989" y="1682047"/>
                    <a:pt x="1862697" y="1682047"/>
                  </a:cubicBezTo>
                  <a:lnTo>
                    <a:pt x="0" y="1682047"/>
                  </a:lnTo>
                  <a:close/>
                </a:path>
              </a:pathLst>
            </a:custGeom>
            <a:solidFill>
              <a:schemeClr val="accent1">
                <a:alpha val="60000"/>
              </a:schemeClr>
            </a:solidFill>
            <a:ln w="9331"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C282DB48-F1F9-487D-8AC3-94C762AFD2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19737" y="-1"/>
              <a:ext cx="3443554" cy="1516699"/>
            </a:xfrm>
            <a:custGeom>
              <a:avLst/>
              <a:gdLst>
                <a:gd name="connsiteX0" fmla="*/ 0 w 2872279"/>
                <a:gd name="connsiteY0" fmla="*/ 0 h 1183937"/>
                <a:gd name="connsiteX1" fmla="*/ 2872279 w 2872279"/>
                <a:gd name="connsiteY1" fmla="*/ 0 h 1183937"/>
                <a:gd name="connsiteX2" fmla="*/ 2868418 w 2872279"/>
                <a:gd name="connsiteY2" fmla="*/ 25304 h 1183937"/>
                <a:gd name="connsiteX3" fmla="*/ 1446821 w 2872279"/>
                <a:gd name="connsiteY3" fmla="*/ 1183937 h 1183937"/>
                <a:gd name="connsiteX4" fmla="*/ 0 w 2872279"/>
                <a:gd name="connsiteY4" fmla="*/ 1183937 h 11839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72279" h="1183937">
                  <a:moveTo>
                    <a:pt x="0" y="0"/>
                  </a:moveTo>
                  <a:lnTo>
                    <a:pt x="2872279" y="0"/>
                  </a:lnTo>
                  <a:lnTo>
                    <a:pt x="2868418" y="25304"/>
                  </a:lnTo>
                  <a:cubicBezTo>
                    <a:pt x="2733112" y="686540"/>
                    <a:pt x="2148060" y="1183937"/>
                    <a:pt x="1446821" y="1183937"/>
                  </a:cubicBezTo>
                  <a:lnTo>
                    <a:pt x="0" y="1183937"/>
                  </a:ln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p>
              <a:endParaRPr lang="en-US" dirty="0"/>
            </a:p>
          </p:txBody>
        </p:sp>
        <p:sp>
          <p:nvSpPr>
            <p:cNvPr id="32" name="Oval 31">
              <a:extLst>
                <a:ext uri="{FF2B5EF4-FFF2-40B4-BE49-F238E27FC236}">
                  <a16:creationId xmlns:a16="http://schemas.microsoft.com/office/drawing/2014/main" id="{B930DAE9-1ABF-4097-906C-3946FCEEC9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92168" y="4672162"/>
              <a:ext cx="256132" cy="25613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4" name="Texture">
            <a:extLst>
              <a:ext uri="{FF2B5EF4-FFF2-40B4-BE49-F238E27FC236}">
                <a16:creationId xmlns:a16="http://schemas.microsoft.com/office/drawing/2014/main" id="{0D29D77D-2D4E-4868-960B-BEDA724F5C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blipFill dpi="0" rotWithShape="1">
            <a:blip r:embed="rId3">
              <a:alphaModFix amt="6000"/>
            </a:blip>
            <a:srcRect/>
            <a:tile tx="0" ty="0" sx="100000" sy="100000" flip="none" algn="tl"/>
          </a:blipFill>
          <a:ln w="9525"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7BC96CA6-C4E6-DA47-9E87-C9E956AF6201}"/>
              </a:ext>
            </a:extLst>
          </p:cNvPr>
          <p:cNvSpPr>
            <a:spLocks noGrp="1"/>
          </p:cNvSpPr>
          <p:nvPr>
            <p:ph type="title"/>
          </p:nvPr>
        </p:nvSpPr>
        <p:spPr>
          <a:xfrm>
            <a:off x="457199" y="676656"/>
            <a:ext cx="6669760" cy="1005391"/>
          </a:xfrm>
        </p:spPr>
        <p:txBody>
          <a:bodyPr vert="horz" lIns="91440" tIns="45720" rIns="91440" bIns="45720" rtlCol="0" anchor="b">
            <a:normAutofit/>
          </a:bodyPr>
          <a:lstStyle/>
          <a:p>
            <a:r>
              <a:rPr lang="en-US" sz="5400"/>
              <a:t>Disease classes - Scab</a:t>
            </a:r>
          </a:p>
        </p:txBody>
      </p:sp>
      <p:pic>
        <p:nvPicPr>
          <p:cNvPr id="6" name="Content Placeholder 5" descr="A close-up of a leaf&#10;&#10;Description automatically generated">
            <a:extLst>
              <a:ext uri="{FF2B5EF4-FFF2-40B4-BE49-F238E27FC236}">
                <a16:creationId xmlns:a16="http://schemas.microsoft.com/office/drawing/2014/main" id="{165A080C-65E9-F641-AD47-2BD223595D55}"/>
              </a:ext>
            </a:extLst>
          </p:cNvPr>
          <p:cNvPicPr>
            <a:picLocks noGrp="1" noChangeAspect="1"/>
          </p:cNvPicPr>
          <p:nvPr>
            <p:ph sz="half" idx="2"/>
          </p:nvPr>
        </p:nvPicPr>
        <p:blipFill rotWithShape="1">
          <a:blip r:embed="rId4"/>
          <a:srcRect l="500" r="-2" b="-2"/>
          <a:stretch/>
        </p:blipFill>
        <p:spPr>
          <a:xfrm>
            <a:off x="7337620" y="2006669"/>
            <a:ext cx="4851332" cy="4851331"/>
          </a:xfrm>
          <a:custGeom>
            <a:avLst/>
            <a:gdLst/>
            <a:ahLst/>
            <a:cxnLst/>
            <a:rect l="l" t="t" r="r" b="b"/>
            <a:pathLst>
              <a:path w="3646992" h="3646991">
                <a:moveTo>
                  <a:pt x="0" y="0"/>
                </a:moveTo>
                <a:lnTo>
                  <a:pt x="1820818" y="0"/>
                </a:lnTo>
                <a:cubicBezTo>
                  <a:pt x="2829397" y="0"/>
                  <a:pt x="3646992" y="817595"/>
                  <a:pt x="3646992" y="1826174"/>
                </a:cubicBezTo>
                <a:lnTo>
                  <a:pt x="3646992" y="3646991"/>
                </a:lnTo>
                <a:lnTo>
                  <a:pt x="1826174" y="3646991"/>
                </a:lnTo>
                <a:cubicBezTo>
                  <a:pt x="817595" y="3646991"/>
                  <a:pt x="0" y="2829396"/>
                  <a:pt x="0" y="1820817"/>
                </a:cubicBezTo>
                <a:close/>
              </a:path>
            </a:pathLst>
          </a:custGeom>
        </p:spPr>
      </p:pic>
      <p:sp>
        <p:nvSpPr>
          <p:cNvPr id="7" name="TextBox 6">
            <a:extLst>
              <a:ext uri="{FF2B5EF4-FFF2-40B4-BE49-F238E27FC236}">
                <a16:creationId xmlns:a16="http://schemas.microsoft.com/office/drawing/2014/main" id="{3B2073AD-B2AB-3940-9A00-29FBA3EB1912}"/>
              </a:ext>
            </a:extLst>
          </p:cNvPr>
          <p:cNvSpPr txBox="1"/>
          <p:nvPr/>
        </p:nvSpPr>
        <p:spPr>
          <a:xfrm>
            <a:off x="457199" y="2347879"/>
            <a:ext cx="6534969" cy="3108543"/>
          </a:xfrm>
          <a:prstGeom prst="rect">
            <a:avLst/>
          </a:prstGeom>
          <a:noFill/>
        </p:spPr>
        <p:txBody>
          <a:bodyPr wrap="square" rtlCol="0">
            <a:spAutoFit/>
          </a:bodyPr>
          <a:lstStyle/>
          <a:p>
            <a:r>
              <a:rPr lang="en-US" sz="2800" dirty="0">
                <a:solidFill>
                  <a:srgbClr val="00FFFF"/>
                </a:solidFill>
              </a:rPr>
              <a:t>Scabs are a fungal disease that forms pale yellow or olive-green spots on the upper surface of leaves. Dark, velvety spots may appear on the lower surface. Severely infected leaves become twisted and puckered and may drop early in the summer.</a:t>
            </a:r>
          </a:p>
        </p:txBody>
      </p:sp>
    </p:spTree>
    <p:extLst>
      <p:ext uri="{BB962C8B-B14F-4D97-AF65-F5344CB8AC3E}">
        <p14:creationId xmlns:p14="http://schemas.microsoft.com/office/powerpoint/2010/main" val="14881545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F358BAA-9C8A-4E17-BAD8-32FD6FFEA7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9525" cap="flat">
            <a:noFill/>
            <a:prstDash val="solid"/>
            <a:miter/>
          </a:ln>
        </p:spPr>
        <p:txBody>
          <a:bodyPr rtlCol="0" anchor="ctr"/>
          <a:lstStyle/>
          <a:p>
            <a:endParaRPr lang="en-US">
              <a:solidFill>
                <a:schemeClr val="tx1"/>
              </a:solidFill>
            </a:endParaRPr>
          </a:p>
        </p:txBody>
      </p:sp>
      <p:sp>
        <p:nvSpPr>
          <p:cNvPr id="13" name="Color Fill">
            <a:extLst>
              <a:ext uri="{FF2B5EF4-FFF2-40B4-BE49-F238E27FC236}">
                <a16:creationId xmlns:a16="http://schemas.microsoft.com/office/drawing/2014/main" id="{4D6F41A4-BEE3-4935-9371-4ADEA67A22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lumMod val="75000"/>
              <a:lumOff val="25000"/>
              <a:alpha val="40000"/>
            </a:schemeClr>
          </a:solidFill>
          <a:ln w="9525" cap="flat">
            <a:noFill/>
            <a:prstDash val="solid"/>
            <a:miter/>
          </a:ln>
        </p:spPr>
        <p:txBody>
          <a:bodyPr rtlCol="0" anchor="ctr"/>
          <a:lstStyle/>
          <a:p>
            <a:endParaRPr lang="en-US" dirty="0">
              <a:solidFill>
                <a:schemeClr val="bg2">
                  <a:lumMod val="75000"/>
                  <a:lumOff val="25000"/>
                </a:schemeClr>
              </a:solidFill>
            </a:endParaRPr>
          </a:p>
        </p:txBody>
      </p:sp>
      <p:grpSp>
        <p:nvGrpSpPr>
          <p:cNvPr id="15" name="Group 14">
            <a:extLst>
              <a:ext uri="{FF2B5EF4-FFF2-40B4-BE49-F238E27FC236}">
                <a16:creationId xmlns:a16="http://schemas.microsoft.com/office/drawing/2014/main" id="{7726F010-956A-40BC-8A1F-8002DC729B4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351566" y="0"/>
            <a:ext cx="3840434" cy="6858000"/>
            <a:chOff x="8351565" y="0"/>
            <a:chExt cx="3840434" cy="6858000"/>
          </a:xfrm>
        </p:grpSpPr>
        <p:sp>
          <p:nvSpPr>
            <p:cNvPr id="16" name="Oval 15">
              <a:extLst>
                <a:ext uri="{FF2B5EF4-FFF2-40B4-BE49-F238E27FC236}">
                  <a16:creationId xmlns:a16="http://schemas.microsoft.com/office/drawing/2014/main" id="{D386E468-0048-46C4-ADDD-FBE7A6AE9F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60165" y="519204"/>
              <a:ext cx="474635" cy="47463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7" name="Freeform: Shape 16">
              <a:extLst>
                <a:ext uri="{FF2B5EF4-FFF2-40B4-BE49-F238E27FC236}">
                  <a16:creationId xmlns:a16="http://schemas.microsoft.com/office/drawing/2014/main" id="{C5B35ED4-0C31-4C8C-A45E-6A3EDEAB28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5871" y="0"/>
              <a:ext cx="2955657" cy="679194"/>
            </a:xfrm>
            <a:custGeom>
              <a:avLst/>
              <a:gdLst>
                <a:gd name="connsiteX0" fmla="*/ 0 w 2955657"/>
                <a:gd name="connsiteY0" fmla="*/ 0 h 679194"/>
                <a:gd name="connsiteX1" fmla="*/ 2955657 w 2955657"/>
                <a:gd name="connsiteY1" fmla="*/ 0 h 679194"/>
                <a:gd name="connsiteX2" fmla="*/ 2892839 w 2955657"/>
                <a:gd name="connsiteY2" fmla="*/ 84007 h 679194"/>
                <a:gd name="connsiteX3" fmla="*/ 1630760 w 2955657"/>
                <a:gd name="connsiteY3" fmla="*/ 679194 h 679194"/>
                <a:gd name="connsiteX4" fmla="*/ 0 w 2955657"/>
                <a:gd name="connsiteY4" fmla="*/ 679194 h 6791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5657" h="679194">
                  <a:moveTo>
                    <a:pt x="0" y="0"/>
                  </a:moveTo>
                  <a:lnTo>
                    <a:pt x="2955657" y="0"/>
                  </a:lnTo>
                  <a:lnTo>
                    <a:pt x="2892839" y="84007"/>
                  </a:lnTo>
                  <a:cubicBezTo>
                    <a:pt x="2592855" y="447504"/>
                    <a:pt x="2138868" y="679194"/>
                    <a:pt x="1630760" y="679194"/>
                  </a:cubicBezTo>
                  <a:lnTo>
                    <a:pt x="0" y="679194"/>
                  </a:lnTo>
                  <a:close/>
                </a:path>
              </a:pathLst>
            </a:custGeom>
            <a:solidFill>
              <a:schemeClr val="accent1">
                <a:lumMod val="60000"/>
                <a:lumOff val="40000"/>
                <a:alpha val="60000"/>
              </a:schemeClr>
            </a:solidFill>
            <a:ln w="9331" cap="flat">
              <a:noFill/>
              <a:prstDash val="solid"/>
              <a:miter/>
            </a:ln>
          </p:spPr>
          <p:txBody>
            <a:bodyPr rtlCol="0" anchor="ctr"/>
            <a:lstStyle/>
            <a:p>
              <a:pPr lvl="0"/>
              <a:endParaRPr lang="en-US"/>
            </a:p>
          </p:txBody>
        </p:sp>
        <p:sp>
          <p:nvSpPr>
            <p:cNvPr id="18" name="Freeform: Shape 17">
              <a:extLst>
                <a:ext uri="{FF2B5EF4-FFF2-40B4-BE49-F238E27FC236}">
                  <a16:creationId xmlns:a16="http://schemas.microsoft.com/office/drawing/2014/main" id="{B40A1EF3-FA93-48F4-9F82-BC0C796357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51565" y="4121414"/>
              <a:ext cx="3266317" cy="2736586"/>
            </a:xfrm>
            <a:custGeom>
              <a:avLst/>
              <a:gdLst>
                <a:gd name="connsiteX0" fmla="*/ 1635557 w 3266317"/>
                <a:gd name="connsiteY0" fmla="*/ 0 h 2736586"/>
                <a:gd name="connsiteX1" fmla="*/ 3266317 w 3266317"/>
                <a:gd name="connsiteY1" fmla="*/ 0 h 2736586"/>
                <a:gd name="connsiteX2" fmla="*/ 3266317 w 3266317"/>
                <a:gd name="connsiteY2" fmla="*/ 1630760 h 2736586"/>
                <a:gd name="connsiteX3" fmla="*/ 2892838 w 3266317"/>
                <a:gd name="connsiteY3" fmla="*/ 2671131 h 2736586"/>
                <a:gd name="connsiteX4" fmla="*/ 2833348 w 3266317"/>
                <a:gd name="connsiteY4" fmla="*/ 2736586 h 2736586"/>
                <a:gd name="connsiteX5" fmla="*/ 0 w 3266317"/>
                <a:gd name="connsiteY5" fmla="*/ 2736586 h 2736586"/>
                <a:gd name="connsiteX6" fmla="*/ 0 w 3266317"/>
                <a:gd name="connsiteY6" fmla="*/ 1635558 h 2736586"/>
                <a:gd name="connsiteX7" fmla="*/ 1635557 w 3266317"/>
                <a:gd name="connsiteY7" fmla="*/ 0 h 2736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66317" h="2736586">
                  <a:moveTo>
                    <a:pt x="1635557" y="0"/>
                  </a:moveTo>
                  <a:lnTo>
                    <a:pt x="3266317" y="0"/>
                  </a:lnTo>
                  <a:lnTo>
                    <a:pt x="3266317" y="1630760"/>
                  </a:lnTo>
                  <a:cubicBezTo>
                    <a:pt x="3266317" y="2025955"/>
                    <a:pt x="3126159" y="2388411"/>
                    <a:pt x="2892838" y="2671131"/>
                  </a:cubicBezTo>
                  <a:lnTo>
                    <a:pt x="2833348" y="2736586"/>
                  </a:lnTo>
                  <a:lnTo>
                    <a:pt x="0" y="2736586"/>
                  </a:lnTo>
                  <a:lnTo>
                    <a:pt x="0" y="1635558"/>
                  </a:lnTo>
                  <a:cubicBezTo>
                    <a:pt x="0" y="732255"/>
                    <a:pt x="732254" y="0"/>
                    <a:pt x="1635557" y="0"/>
                  </a:cubicBezTo>
                  <a:close/>
                </a:path>
              </a:pathLst>
            </a:custGeom>
            <a:solidFill>
              <a:schemeClr val="accent1">
                <a:lumMod val="60000"/>
                <a:lumOff val="40000"/>
                <a:alpha val="60000"/>
              </a:schemeClr>
            </a:solidFill>
            <a:ln w="9331" cap="flat">
              <a:noFill/>
              <a:prstDash val="solid"/>
              <a:miter/>
            </a:ln>
          </p:spPr>
          <p:txBody>
            <a:bodyPr rtlCol="0" anchor="ctr"/>
            <a:lstStyle/>
            <a:p>
              <a:pPr lvl="0"/>
              <a:endParaRPr lang="en-US" dirty="0"/>
            </a:p>
          </p:txBody>
        </p:sp>
        <p:sp>
          <p:nvSpPr>
            <p:cNvPr id="19" name="Freeform: Shape 18">
              <a:extLst>
                <a:ext uri="{FF2B5EF4-FFF2-40B4-BE49-F238E27FC236}">
                  <a16:creationId xmlns:a16="http://schemas.microsoft.com/office/drawing/2014/main" id="{A985F09D-6969-44D0-B04F-4EDE0FEDAF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755674" y="3386384"/>
              <a:ext cx="436325" cy="1309674"/>
            </a:xfrm>
            <a:custGeom>
              <a:avLst/>
              <a:gdLst>
                <a:gd name="connsiteX0" fmla="*/ 470325 w 477612"/>
                <a:gd name="connsiteY0" fmla="*/ 0 h 1433600"/>
                <a:gd name="connsiteX1" fmla="*/ 475607 w 477612"/>
                <a:gd name="connsiteY1" fmla="*/ 3701 h 1433600"/>
                <a:gd name="connsiteX2" fmla="*/ 477612 w 477612"/>
                <a:gd name="connsiteY2" fmla="*/ 5160 h 1433600"/>
                <a:gd name="connsiteX3" fmla="*/ 477612 w 477612"/>
                <a:gd name="connsiteY3" fmla="*/ 1428441 h 1433600"/>
                <a:gd name="connsiteX4" fmla="*/ 475607 w 477612"/>
                <a:gd name="connsiteY4" fmla="*/ 1429900 h 1433600"/>
                <a:gd name="connsiteX5" fmla="*/ 470325 w 477612"/>
                <a:gd name="connsiteY5" fmla="*/ 1433600 h 1433600"/>
                <a:gd name="connsiteX6" fmla="*/ 0 w 477612"/>
                <a:gd name="connsiteY6" fmla="*/ 716800 h 1433600"/>
                <a:gd name="connsiteX7" fmla="*/ 470325 w 477612"/>
                <a:gd name="connsiteY7" fmla="*/ 0 h 143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7612" h="1433600">
                  <a:moveTo>
                    <a:pt x="470325" y="0"/>
                  </a:moveTo>
                  <a:cubicBezTo>
                    <a:pt x="470325" y="0"/>
                    <a:pt x="472162" y="1254"/>
                    <a:pt x="475607" y="3701"/>
                  </a:cubicBezTo>
                  <a:lnTo>
                    <a:pt x="477612" y="5160"/>
                  </a:lnTo>
                  <a:lnTo>
                    <a:pt x="477612" y="1428441"/>
                  </a:lnTo>
                  <a:lnTo>
                    <a:pt x="475607" y="1429900"/>
                  </a:lnTo>
                  <a:cubicBezTo>
                    <a:pt x="472162" y="1432347"/>
                    <a:pt x="470325" y="1433600"/>
                    <a:pt x="470325" y="1433600"/>
                  </a:cubicBezTo>
                  <a:cubicBezTo>
                    <a:pt x="470325" y="1433600"/>
                    <a:pt x="0" y="1112672"/>
                    <a:pt x="0" y="716800"/>
                  </a:cubicBezTo>
                  <a:cubicBezTo>
                    <a:pt x="0" y="320929"/>
                    <a:pt x="470325" y="0"/>
                    <a:pt x="470325" y="0"/>
                  </a:cubicBezTo>
                  <a:close/>
                </a:path>
              </a:pathLst>
            </a:custGeom>
            <a:pattFill prst="pct5">
              <a:fgClr>
                <a:schemeClr val="accent4">
                  <a:lumMod val="20000"/>
                  <a:lumOff val="80000"/>
                </a:schemeClr>
              </a:fgClr>
              <a:bgClr>
                <a:schemeClr val="accent4">
                  <a:lumMod val="60000"/>
                  <a:lumOff val="40000"/>
                </a:schemeClr>
              </a:bgClr>
            </a:pattFill>
            <a:ln w="9525" cap="flat">
              <a:noFill/>
              <a:prstDash val="solid"/>
              <a:miter/>
            </a:ln>
          </p:spPr>
          <p:txBody>
            <a:bodyPr rtlCol="0" anchor="ctr"/>
            <a:lstStyle/>
            <a:p>
              <a:pPr lvl="0"/>
              <a:endParaRPr lang="en-US" dirty="0"/>
            </a:p>
          </p:txBody>
        </p:sp>
        <p:sp>
          <p:nvSpPr>
            <p:cNvPr id="20" name="Graphic 9">
              <a:extLst>
                <a:ext uri="{FF2B5EF4-FFF2-40B4-BE49-F238E27FC236}">
                  <a16:creationId xmlns:a16="http://schemas.microsoft.com/office/drawing/2014/main" id="{003913A0-A3C0-4ED8-8920-318068FBC4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5870" y="791588"/>
              <a:ext cx="3232012" cy="3232012"/>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p>
              <a:pPr lvl="0"/>
              <a:endParaRPr lang="en-US"/>
            </a:p>
          </p:txBody>
        </p:sp>
      </p:grpSp>
      <p:sp>
        <p:nvSpPr>
          <p:cNvPr id="22" name="Texture">
            <a:extLst>
              <a:ext uri="{FF2B5EF4-FFF2-40B4-BE49-F238E27FC236}">
                <a16:creationId xmlns:a16="http://schemas.microsoft.com/office/drawing/2014/main" id="{7FE1D329-7CB2-4DF5-B0C0-36DD19EBC6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blipFill dpi="0" rotWithShape="1">
            <a:blip r:embed="rId3">
              <a:alphaModFix amt="6000"/>
            </a:blip>
            <a:srcRect/>
            <a:tile tx="0" ty="0" sx="100000" sy="100000" flip="none" algn="tl"/>
          </a:blipFill>
          <a:ln w="9525" cap="flat">
            <a:noFill/>
            <a:prstDash val="solid"/>
            <a:miter/>
          </a:ln>
        </p:spPr>
        <p:txBody>
          <a:bodyPr rtlCol="0" anchor="ctr"/>
          <a:lstStyle/>
          <a:p>
            <a:endParaRPr lang="en-US" dirty="0"/>
          </a:p>
        </p:txBody>
      </p:sp>
      <p:sp useBgFill="1">
        <p:nvSpPr>
          <p:cNvPr id="24" name="Background Fill">
            <a:extLst>
              <a:ext uri="{FF2B5EF4-FFF2-40B4-BE49-F238E27FC236}">
                <a16:creationId xmlns:a16="http://schemas.microsoft.com/office/drawing/2014/main" id="{06087813-B81F-42C4-A0EA-F9078FB614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9525" cap="flat">
            <a:noFill/>
            <a:prstDash val="solid"/>
            <a:miter/>
          </a:ln>
        </p:spPr>
        <p:txBody>
          <a:bodyPr rtlCol="0" anchor="ctr"/>
          <a:lstStyle/>
          <a:p>
            <a:endParaRPr lang="en-US">
              <a:solidFill>
                <a:schemeClr val="tx1"/>
              </a:solidFill>
            </a:endParaRPr>
          </a:p>
        </p:txBody>
      </p:sp>
      <p:sp>
        <p:nvSpPr>
          <p:cNvPr id="26" name="Color Fill">
            <a:extLst>
              <a:ext uri="{FF2B5EF4-FFF2-40B4-BE49-F238E27FC236}">
                <a16:creationId xmlns:a16="http://schemas.microsoft.com/office/drawing/2014/main" id="{C4B295A1-75D3-4C3B-82E7-C5CFD80A7E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lumMod val="75000"/>
              <a:lumOff val="25000"/>
              <a:alpha val="40000"/>
            </a:schemeClr>
          </a:solidFill>
          <a:ln w="9525" cap="flat">
            <a:noFill/>
            <a:prstDash val="solid"/>
            <a:miter/>
          </a:ln>
        </p:spPr>
        <p:txBody>
          <a:bodyPr rtlCol="0" anchor="ctr"/>
          <a:lstStyle/>
          <a:p>
            <a:endParaRPr lang="en-US" dirty="0">
              <a:solidFill>
                <a:schemeClr val="bg2">
                  <a:lumMod val="75000"/>
                  <a:lumOff val="25000"/>
                </a:schemeClr>
              </a:solidFill>
            </a:endParaRPr>
          </a:p>
        </p:txBody>
      </p:sp>
      <p:grpSp>
        <p:nvGrpSpPr>
          <p:cNvPr id="28" name="Group 27">
            <a:extLst>
              <a:ext uri="{FF2B5EF4-FFF2-40B4-BE49-F238E27FC236}">
                <a16:creationId xmlns:a16="http://schemas.microsoft.com/office/drawing/2014/main" id="{ED38D1D7-BA30-4FF3-A0CC-9E90BB96627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744625" y="0"/>
            <a:ext cx="5444327" cy="6734640"/>
            <a:chOff x="6744625" y="0"/>
            <a:chExt cx="5444327" cy="6734640"/>
          </a:xfrm>
        </p:grpSpPr>
        <p:sp>
          <p:nvSpPr>
            <p:cNvPr id="29" name="Graphic 9">
              <a:extLst>
                <a:ext uri="{FF2B5EF4-FFF2-40B4-BE49-F238E27FC236}">
                  <a16:creationId xmlns:a16="http://schemas.microsoft.com/office/drawing/2014/main" id="{A217CF63-2FBD-4FA2-838C-6287D9F545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744625" y="967196"/>
              <a:ext cx="2116766" cy="2116765"/>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p>
              <a:endParaRPr lang="en-US" dirty="0"/>
            </a:p>
          </p:txBody>
        </p:sp>
        <p:sp>
          <p:nvSpPr>
            <p:cNvPr id="30" name="Graphic 18">
              <a:extLst>
                <a:ext uri="{FF2B5EF4-FFF2-40B4-BE49-F238E27FC236}">
                  <a16:creationId xmlns:a16="http://schemas.microsoft.com/office/drawing/2014/main" id="{C8F9462C-D125-4450-B35D-6E680DD305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00000">
              <a:off x="9618226" y="3599573"/>
              <a:ext cx="2057060" cy="3135067"/>
            </a:xfrm>
            <a:custGeom>
              <a:avLst/>
              <a:gdLst>
                <a:gd name="connsiteX0" fmla="*/ 3413379 w 3413378"/>
                <a:gd name="connsiteY0" fmla="*/ 3266028 h 6532054"/>
                <a:gd name="connsiteX1" fmla="*/ 1706689 w 3413378"/>
                <a:gd name="connsiteY1" fmla="*/ 6532055 h 6532054"/>
                <a:gd name="connsiteX2" fmla="*/ 0 w 3413378"/>
                <a:gd name="connsiteY2" fmla="*/ 3266028 h 6532054"/>
                <a:gd name="connsiteX3" fmla="*/ 1706689 w 3413378"/>
                <a:gd name="connsiteY3" fmla="*/ 0 h 6532054"/>
                <a:gd name="connsiteX4" fmla="*/ 3413379 w 3413378"/>
                <a:gd name="connsiteY4" fmla="*/ 3266028 h 65320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13378" h="6532054">
                  <a:moveTo>
                    <a:pt x="3413379" y="3266028"/>
                  </a:moveTo>
                  <a:cubicBezTo>
                    <a:pt x="3413379" y="5069777"/>
                    <a:pt x="1706689" y="6532055"/>
                    <a:pt x="1706689" y="6532055"/>
                  </a:cubicBezTo>
                  <a:cubicBezTo>
                    <a:pt x="1706689" y="6532055"/>
                    <a:pt x="0" y="5069777"/>
                    <a:pt x="0" y="3266028"/>
                  </a:cubicBezTo>
                  <a:cubicBezTo>
                    <a:pt x="0" y="1462278"/>
                    <a:pt x="1706689" y="0"/>
                    <a:pt x="1706689" y="0"/>
                  </a:cubicBezTo>
                  <a:cubicBezTo>
                    <a:pt x="1706689" y="0"/>
                    <a:pt x="3413379" y="1462278"/>
                    <a:pt x="3413379" y="3266028"/>
                  </a:cubicBezTo>
                  <a:close/>
                </a:path>
              </a:pathLst>
            </a:custGeom>
            <a:solidFill>
              <a:schemeClr val="accent1">
                <a:lumMod val="75000"/>
                <a:alpha val="65000"/>
              </a:schemeClr>
            </a:solidFill>
            <a:ln w="9331" cap="flat">
              <a:noFill/>
              <a:prstDash val="solid"/>
              <a:miter/>
            </a:ln>
          </p:spPr>
          <p:txBody>
            <a:bodyPr rtlCol="0" anchor="ctr"/>
            <a:lstStyle/>
            <a:p>
              <a:endParaRPr lang="en-US"/>
            </a:p>
          </p:txBody>
        </p:sp>
        <p:sp>
          <p:nvSpPr>
            <p:cNvPr id="31" name="Oval 30">
              <a:extLst>
                <a:ext uri="{FF2B5EF4-FFF2-40B4-BE49-F238E27FC236}">
                  <a16:creationId xmlns:a16="http://schemas.microsoft.com/office/drawing/2014/main" id="{6FA1A088-C133-4278-93CD-B7F518F32A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36262" y="685620"/>
              <a:ext cx="265579" cy="265579"/>
            </a:xfrm>
            <a:prstGeom prst="ellipse">
              <a:avLst/>
            </a:prstGeom>
            <a:pattFill prst="pct5">
              <a:fgClr>
                <a:schemeClr val="accent4">
                  <a:lumMod val="20000"/>
                  <a:lumOff val="80000"/>
                </a:schemeClr>
              </a:fgClr>
              <a:bgClr>
                <a:schemeClr val="accent4">
                  <a:lumMod val="60000"/>
                  <a:lumOff val="40000"/>
                </a:schemeClr>
              </a:bgClr>
            </a:pattFill>
            <a:ln w="9525" cap="flat">
              <a:noFill/>
              <a:prstDash val="solid"/>
              <a:miter/>
            </a:ln>
          </p:spPr>
          <p:txBody>
            <a:bodyPr rtlCol="0" anchor="ctr"/>
            <a:lstStyle/>
            <a:p>
              <a:endParaRPr lang="en-US">
                <a:solidFill>
                  <a:schemeClr val="tx1"/>
                </a:solidFill>
              </a:endParaRPr>
            </a:p>
          </p:txBody>
        </p:sp>
        <p:sp>
          <p:nvSpPr>
            <p:cNvPr id="32" name="Freeform: Shape 31">
              <a:extLst>
                <a:ext uri="{FF2B5EF4-FFF2-40B4-BE49-F238E27FC236}">
                  <a16:creationId xmlns:a16="http://schemas.microsoft.com/office/drawing/2014/main" id="{5731790C-9903-4B27-9B13-F9FFD286DA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52849" y="0"/>
              <a:ext cx="1303285" cy="962498"/>
            </a:xfrm>
            <a:custGeom>
              <a:avLst/>
              <a:gdLst>
                <a:gd name="connsiteX0" fmla="*/ 0 w 1303285"/>
                <a:gd name="connsiteY0" fmla="*/ 0 h 962498"/>
                <a:gd name="connsiteX1" fmla="*/ 1303285 w 1303285"/>
                <a:gd name="connsiteY1" fmla="*/ 0 h 962498"/>
                <a:gd name="connsiteX2" fmla="*/ 1298420 w 1303285"/>
                <a:gd name="connsiteY2" fmla="*/ 67508 h 962498"/>
                <a:gd name="connsiteX3" fmla="*/ 651642 w 1303285"/>
                <a:gd name="connsiteY3" fmla="*/ 962498 h 962498"/>
                <a:gd name="connsiteX4" fmla="*/ 4865 w 1303285"/>
                <a:gd name="connsiteY4" fmla="*/ 67508 h 9624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3285" h="962498">
                  <a:moveTo>
                    <a:pt x="0" y="0"/>
                  </a:moveTo>
                  <a:lnTo>
                    <a:pt x="1303285" y="0"/>
                  </a:lnTo>
                  <a:lnTo>
                    <a:pt x="1298420" y="67508"/>
                  </a:lnTo>
                  <a:cubicBezTo>
                    <a:pt x="1226555" y="570204"/>
                    <a:pt x="651642" y="962498"/>
                    <a:pt x="651642" y="962498"/>
                  </a:cubicBezTo>
                  <a:cubicBezTo>
                    <a:pt x="651642" y="962498"/>
                    <a:pt x="76729" y="570204"/>
                    <a:pt x="4865" y="67508"/>
                  </a:cubicBezTo>
                  <a:close/>
                </a:path>
              </a:pathLst>
            </a:custGeom>
            <a:solidFill>
              <a:schemeClr val="bg2">
                <a:alpha val="34000"/>
              </a:schemeClr>
            </a:solid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1A25AE1A-8F17-40E6-A1BB-ED8F665B7E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60221" y="1219177"/>
              <a:ext cx="528731" cy="1057462"/>
            </a:xfrm>
            <a:custGeom>
              <a:avLst/>
              <a:gdLst>
                <a:gd name="connsiteX0" fmla="*/ 528731 w 528731"/>
                <a:gd name="connsiteY0" fmla="*/ 0 h 1057462"/>
                <a:gd name="connsiteX1" fmla="*/ 528731 w 528731"/>
                <a:gd name="connsiteY1" fmla="*/ 1057462 h 1057462"/>
                <a:gd name="connsiteX2" fmla="*/ 0 w 528731"/>
                <a:gd name="connsiteY2" fmla="*/ 528731 h 1057462"/>
                <a:gd name="connsiteX3" fmla="*/ 528731 w 528731"/>
                <a:gd name="connsiteY3" fmla="*/ 0 h 1057462"/>
              </a:gdLst>
              <a:ahLst/>
              <a:cxnLst>
                <a:cxn ang="0">
                  <a:pos x="connsiteX0" y="connsiteY0"/>
                </a:cxn>
                <a:cxn ang="0">
                  <a:pos x="connsiteX1" y="connsiteY1"/>
                </a:cxn>
                <a:cxn ang="0">
                  <a:pos x="connsiteX2" y="connsiteY2"/>
                </a:cxn>
                <a:cxn ang="0">
                  <a:pos x="connsiteX3" y="connsiteY3"/>
                </a:cxn>
              </a:cxnLst>
              <a:rect l="l" t="t" r="r" b="b"/>
              <a:pathLst>
                <a:path w="528731" h="1057462">
                  <a:moveTo>
                    <a:pt x="528731" y="0"/>
                  </a:moveTo>
                  <a:lnTo>
                    <a:pt x="528731" y="1057462"/>
                  </a:lnTo>
                  <a:cubicBezTo>
                    <a:pt x="236721" y="1057462"/>
                    <a:pt x="0" y="820741"/>
                    <a:pt x="0" y="528731"/>
                  </a:cubicBezTo>
                  <a:cubicBezTo>
                    <a:pt x="0" y="236721"/>
                    <a:pt x="236721" y="0"/>
                    <a:pt x="528731" y="0"/>
                  </a:cubicBez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p>
              <a:endParaRPr lang="en-US"/>
            </a:p>
          </p:txBody>
        </p:sp>
      </p:grpSp>
      <p:sp>
        <p:nvSpPr>
          <p:cNvPr id="35" name="Texture">
            <a:extLst>
              <a:ext uri="{FF2B5EF4-FFF2-40B4-BE49-F238E27FC236}">
                <a16:creationId xmlns:a16="http://schemas.microsoft.com/office/drawing/2014/main" id="{E4B2AF95-7029-4856-9CE4-BBBE8CF80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blipFill dpi="0" rotWithShape="1">
            <a:blip r:embed="rId3">
              <a:alphaModFix amt="6000"/>
            </a:blip>
            <a:srcRect/>
            <a:tile tx="0" ty="0" sx="100000" sy="100000" flip="none" algn="tl"/>
          </a:blipFill>
          <a:ln w="9525"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8CC0DF78-A12C-AB40-87B6-3BE96A4EE49C}"/>
              </a:ext>
            </a:extLst>
          </p:cNvPr>
          <p:cNvSpPr>
            <a:spLocks noGrp="1"/>
          </p:cNvSpPr>
          <p:nvPr>
            <p:ph type="title"/>
          </p:nvPr>
        </p:nvSpPr>
        <p:spPr>
          <a:xfrm>
            <a:off x="457199" y="676656"/>
            <a:ext cx="6329368" cy="962498"/>
          </a:xfrm>
        </p:spPr>
        <p:txBody>
          <a:bodyPr vert="horz" lIns="91440" tIns="45720" rIns="91440" bIns="45720" rtlCol="0" anchor="b">
            <a:normAutofit/>
          </a:bodyPr>
          <a:lstStyle/>
          <a:p>
            <a:r>
              <a:rPr lang="en-US" sz="5400" dirty="0"/>
              <a:t>Disease classes - Rust</a:t>
            </a:r>
          </a:p>
        </p:txBody>
      </p:sp>
      <p:pic>
        <p:nvPicPr>
          <p:cNvPr id="6" name="Content Placeholder 5" descr="A close up of a leaf&#10;&#10;Description automatically generated with medium confidence">
            <a:extLst>
              <a:ext uri="{FF2B5EF4-FFF2-40B4-BE49-F238E27FC236}">
                <a16:creationId xmlns:a16="http://schemas.microsoft.com/office/drawing/2014/main" id="{CDA0CE85-F3F2-B549-9780-048993926882}"/>
              </a:ext>
            </a:extLst>
          </p:cNvPr>
          <p:cNvPicPr>
            <a:picLocks noGrp="1" noChangeAspect="1"/>
          </p:cNvPicPr>
          <p:nvPr>
            <p:ph sz="half" idx="2"/>
          </p:nvPr>
        </p:nvPicPr>
        <p:blipFill rotWithShape="1">
          <a:blip r:embed="rId4"/>
          <a:srcRect/>
          <a:stretch/>
        </p:blipFill>
        <p:spPr>
          <a:xfrm>
            <a:off x="7048316" y="1135173"/>
            <a:ext cx="4748792" cy="4748792"/>
          </a:xfrm>
          <a:custGeom>
            <a:avLst/>
            <a:gdLst/>
            <a:ahLst/>
            <a:cxnLst/>
            <a:rect l="l" t="t" r="r" b="b"/>
            <a:pathLst>
              <a:path w="3129592" h="3129592">
                <a:moveTo>
                  <a:pt x="1564796" y="0"/>
                </a:moveTo>
                <a:cubicBezTo>
                  <a:pt x="2429009" y="0"/>
                  <a:pt x="3129592" y="700583"/>
                  <a:pt x="3129592" y="1564796"/>
                </a:cubicBezTo>
                <a:cubicBezTo>
                  <a:pt x="3129592" y="2429009"/>
                  <a:pt x="2429009" y="3129592"/>
                  <a:pt x="1564796" y="3129592"/>
                </a:cubicBezTo>
                <a:cubicBezTo>
                  <a:pt x="700583" y="3129592"/>
                  <a:pt x="0" y="2429009"/>
                  <a:pt x="0" y="1564796"/>
                </a:cubicBezTo>
                <a:cubicBezTo>
                  <a:pt x="0" y="700583"/>
                  <a:pt x="700583" y="0"/>
                  <a:pt x="1564796" y="0"/>
                </a:cubicBezTo>
                <a:close/>
              </a:path>
            </a:pathLst>
          </a:custGeom>
        </p:spPr>
      </p:pic>
      <p:sp>
        <p:nvSpPr>
          <p:cNvPr id="7" name="TextBox 6">
            <a:extLst>
              <a:ext uri="{FF2B5EF4-FFF2-40B4-BE49-F238E27FC236}">
                <a16:creationId xmlns:a16="http://schemas.microsoft.com/office/drawing/2014/main" id="{7C194447-7C61-C74D-BC29-43D178BB750F}"/>
              </a:ext>
            </a:extLst>
          </p:cNvPr>
          <p:cNvSpPr txBox="1"/>
          <p:nvPr/>
        </p:nvSpPr>
        <p:spPr>
          <a:xfrm>
            <a:off x="580768" y="2137719"/>
            <a:ext cx="5832389" cy="3539430"/>
          </a:xfrm>
          <a:prstGeom prst="rect">
            <a:avLst/>
          </a:prstGeom>
          <a:noFill/>
        </p:spPr>
        <p:txBody>
          <a:bodyPr wrap="square" rtlCol="0">
            <a:spAutoFit/>
          </a:bodyPr>
          <a:lstStyle/>
          <a:p>
            <a:r>
              <a:rPr lang="en-US" sz="2800" dirty="0">
                <a:solidFill>
                  <a:srgbClr val="00FFFF"/>
                </a:solidFill>
              </a:rPr>
              <a:t>Circular, yellow spots (lesions) appear on the upper surfaces of the leaves shortly after bloom. In late summer, brownish clusters of threads appear beneath the yellow leaf spots or on fruits and twigs. The spores associated with the threads the leaves during wet, warm weather.</a:t>
            </a:r>
          </a:p>
        </p:txBody>
      </p:sp>
    </p:spTree>
    <p:extLst>
      <p:ext uri="{BB962C8B-B14F-4D97-AF65-F5344CB8AC3E}">
        <p14:creationId xmlns:p14="http://schemas.microsoft.com/office/powerpoint/2010/main" val="40816430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F358BAA-9C8A-4E17-BAD8-32FD6FFEA7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9525" cap="flat">
            <a:noFill/>
            <a:prstDash val="solid"/>
            <a:miter/>
          </a:ln>
        </p:spPr>
        <p:txBody>
          <a:bodyPr rtlCol="0" anchor="ctr"/>
          <a:lstStyle/>
          <a:p>
            <a:endParaRPr lang="en-US">
              <a:solidFill>
                <a:schemeClr val="tx1"/>
              </a:solidFill>
            </a:endParaRPr>
          </a:p>
        </p:txBody>
      </p:sp>
      <p:sp>
        <p:nvSpPr>
          <p:cNvPr id="13" name="Color Fill">
            <a:extLst>
              <a:ext uri="{FF2B5EF4-FFF2-40B4-BE49-F238E27FC236}">
                <a16:creationId xmlns:a16="http://schemas.microsoft.com/office/drawing/2014/main" id="{4D6F41A4-BEE3-4935-9371-4ADEA67A22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lumMod val="75000"/>
              <a:lumOff val="25000"/>
              <a:alpha val="40000"/>
            </a:schemeClr>
          </a:solidFill>
          <a:ln w="9525" cap="flat">
            <a:noFill/>
            <a:prstDash val="solid"/>
            <a:miter/>
          </a:ln>
        </p:spPr>
        <p:txBody>
          <a:bodyPr rtlCol="0" anchor="ctr"/>
          <a:lstStyle/>
          <a:p>
            <a:endParaRPr lang="en-US" dirty="0">
              <a:solidFill>
                <a:schemeClr val="bg2">
                  <a:lumMod val="75000"/>
                  <a:lumOff val="25000"/>
                </a:schemeClr>
              </a:solidFill>
            </a:endParaRPr>
          </a:p>
        </p:txBody>
      </p:sp>
      <p:grpSp>
        <p:nvGrpSpPr>
          <p:cNvPr id="15" name="Group 14">
            <a:extLst>
              <a:ext uri="{FF2B5EF4-FFF2-40B4-BE49-F238E27FC236}">
                <a16:creationId xmlns:a16="http://schemas.microsoft.com/office/drawing/2014/main" id="{7726F010-956A-40BC-8A1F-8002DC729B4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351566" y="0"/>
            <a:ext cx="3840434" cy="6858000"/>
            <a:chOff x="8351565" y="0"/>
            <a:chExt cx="3840434" cy="6858000"/>
          </a:xfrm>
        </p:grpSpPr>
        <p:sp>
          <p:nvSpPr>
            <p:cNvPr id="16" name="Oval 15">
              <a:extLst>
                <a:ext uri="{FF2B5EF4-FFF2-40B4-BE49-F238E27FC236}">
                  <a16:creationId xmlns:a16="http://schemas.microsoft.com/office/drawing/2014/main" id="{D386E468-0048-46C4-ADDD-FBE7A6AE9F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60165" y="519204"/>
              <a:ext cx="474635" cy="47463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7" name="Freeform: Shape 16">
              <a:extLst>
                <a:ext uri="{FF2B5EF4-FFF2-40B4-BE49-F238E27FC236}">
                  <a16:creationId xmlns:a16="http://schemas.microsoft.com/office/drawing/2014/main" id="{C5B35ED4-0C31-4C8C-A45E-6A3EDEAB28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5871" y="0"/>
              <a:ext cx="2955657" cy="679194"/>
            </a:xfrm>
            <a:custGeom>
              <a:avLst/>
              <a:gdLst>
                <a:gd name="connsiteX0" fmla="*/ 0 w 2955657"/>
                <a:gd name="connsiteY0" fmla="*/ 0 h 679194"/>
                <a:gd name="connsiteX1" fmla="*/ 2955657 w 2955657"/>
                <a:gd name="connsiteY1" fmla="*/ 0 h 679194"/>
                <a:gd name="connsiteX2" fmla="*/ 2892839 w 2955657"/>
                <a:gd name="connsiteY2" fmla="*/ 84007 h 679194"/>
                <a:gd name="connsiteX3" fmla="*/ 1630760 w 2955657"/>
                <a:gd name="connsiteY3" fmla="*/ 679194 h 679194"/>
                <a:gd name="connsiteX4" fmla="*/ 0 w 2955657"/>
                <a:gd name="connsiteY4" fmla="*/ 679194 h 6791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5657" h="679194">
                  <a:moveTo>
                    <a:pt x="0" y="0"/>
                  </a:moveTo>
                  <a:lnTo>
                    <a:pt x="2955657" y="0"/>
                  </a:lnTo>
                  <a:lnTo>
                    <a:pt x="2892839" y="84007"/>
                  </a:lnTo>
                  <a:cubicBezTo>
                    <a:pt x="2592855" y="447504"/>
                    <a:pt x="2138868" y="679194"/>
                    <a:pt x="1630760" y="679194"/>
                  </a:cubicBezTo>
                  <a:lnTo>
                    <a:pt x="0" y="679194"/>
                  </a:lnTo>
                  <a:close/>
                </a:path>
              </a:pathLst>
            </a:custGeom>
            <a:solidFill>
              <a:schemeClr val="accent1">
                <a:lumMod val="60000"/>
                <a:lumOff val="40000"/>
                <a:alpha val="60000"/>
              </a:schemeClr>
            </a:solidFill>
            <a:ln w="9331" cap="flat">
              <a:noFill/>
              <a:prstDash val="solid"/>
              <a:miter/>
            </a:ln>
          </p:spPr>
          <p:txBody>
            <a:bodyPr rtlCol="0" anchor="ctr"/>
            <a:lstStyle/>
            <a:p>
              <a:pPr lvl="0"/>
              <a:endParaRPr lang="en-US"/>
            </a:p>
          </p:txBody>
        </p:sp>
        <p:sp>
          <p:nvSpPr>
            <p:cNvPr id="18" name="Freeform: Shape 17">
              <a:extLst>
                <a:ext uri="{FF2B5EF4-FFF2-40B4-BE49-F238E27FC236}">
                  <a16:creationId xmlns:a16="http://schemas.microsoft.com/office/drawing/2014/main" id="{B40A1EF3-FA93-48F4-9F82-BC0C796357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51565" y="4121414"/>
              <a:ext cx="3266317" cy="2736586"/>
            </a:xfrm>
            <a:custGeom>
              <a:avLst/>
              <a:gdLst>
                <a:gd name="connsiteX0" fmla="*/ 1635557 w 3266317"/>
                <a:gd name="connsiteY0" fmla="*/ 0 h 2736586"/>
                <a:gd name="connsiteX1" fmla="*/ 3266317 w 3266317"/>
                <a:gd name="connsiteY1" fmla="*/ 0 h 2736586"/>
                <a:gd name="connsiteX2" fmla="*/ 3266317 w 3266317"/>
                <a:gd name="connsiteY2" fmla="*/ 1630760 h 2736586"/>
                <a:gd name="connsiteX3" fmla="*/ 2892838 w 3266317"/>
                <a:gd name="connsiteY3" fmla="*/ 2671131 h 2736586"/>
                <a:gd name="connsiteX4" fmla="*/ 2833348 w 3266317"/>
                <a:gd name="connsiteY4" fmla="*/ 2736586 h 2736586"/>
                <a:gd name="connsiteX5" fmla="*/ 0 w 3266317"/>
                <a:gd name="connsiteY5" fmla="*/ 2736586 h 2736586"/>
                <a:gd name="connsiteX6" fmla="*/ 0 w 3266317"/>
                <a:gd name="connsiteY6" fmla="*/ 1635558 h 2736586"/>
                <a:gd name="connsiteX7" fmla="*/ 1635557 w 3266317"/>
                <a:gd name="connsiteY7" fmla="*/ 0 h 2736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66317" h="2736586">
                  <a:moveTo>
                    <a:pt x="1635557" y="0"/>
                  </a:moveTo>
                  <a:lnTo>
                    <a:pt x="3266317" y="0"/>
                  </a:lnTo>
                  <a:lnTo>
                    <a:pt x="3266317" y="1630760"/>
                  </a:lnTo>
                  <a:cubicBezTo>
                    <a:pt x="3266317" y="2025955"/>
                    <a:pt x="3126159" y="2388411"/>
                    <a:pt x="2892838" y="2671131"/>
                  </a:cubicBezTo>
                  <a:lnTo>
                    <a:pt x="2833348" y="2736586"/>
                  </a:lnTo>
                  <a:lnTo>
                    <a:pt x="0" y="2736586"/>
                  </a:lnTo>
                  <a:lnTo>
                    <a:pt x="0" y="1635558"/>
                  </a:lnTo>
                  <a:cubicBezTo>
                    <a:pt x="0" y="732255"/>
                    <a:pt x="732254" y="0"/>
                    <a:pt x="1635557" y="0"/>
                  </a:cubicBezTo>
                  <a:close/>
                </a:path>
              </a:pathLst>
            </a:custGeom>
            <a:solidFill>
              <a:schemeClr val="accent1">
                <a:lumMod val="60000"/>
                <a:lumOff val="40000"/>
                <a:alpha val="60000"/>
              </a:schemeClr>
            </a:solidFill>
            <a:ln w="9331" cap="flat">
              <a:noFill/>
              <a:prstDash val="solid"/>
              <a:miter/>
            </a:ln>
          </p:spPr>
          <p:txBody>
            <a:bodyPr rtlCol="0" anchor="ctr"/>
            <a:lstStyle/>
            <a:p>
              <a:pPr lvl="0"/>
              <a:endParaRPr lang="en-US" dirty="0"/>
            </a:p>
          </p:txBody>
        </p:sp>
        <p:sp>
          <p:nvSpPr>
            <p:cNvPr id="19" name="Freeform: Shape 18">
              <a:extLst>
                <a:ext uri="{FF2B5EF4-FFF2-40B4-BE49-F238E27FC236}">
                  <a16:creationId xmlns:a16="http://schemas.microsoft.com/office/drawing/2014/main" id="{A985F09D-6969-44D0-B04F-4EDE0FEDAF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755674" y="3386384"/>
              <a:ext cx="436325" cy="1309674"/>
            </a:xfrm>
            <a:custGeom>
              <a:avLst/>
              <a:gdLst>
                <a:gd name="connsiteX0" fmla="*/ 470325 w 477612"/>
                <a:gd name="connsiteY0" fmla="*/ 0 h 1433600"/>
                <a:gd name="connsiteX1" fmla="*/ 475607 w 477612"/>
                <a:gd name="connsiteY1" fmla="*/ 3701 h 1433600"/>
                <a:gd name="connsiteX2" fmla="*/ 477612 w 477612"/>
                <a:gd name="connsiteY2" fmla="*/ 5160 h 1433600"/>
                <a:gd name="connsiteX3" fmla="*/ 477612 w 477612"/>
                <a:gd name="connsiteY3" fmla="*/ 1428441 h 1433600"/>
                <a:gd name="connsiteX4" fmla="*/ 475607 w 477612"/>
                <a:gd name="connsiteY4" fmla="*/ 1429900 h 1433600"/>
                <a:gd name="connsiteX5" fmla="*/ 470325 w 477612"/>
                <a:gd name="connsiteY5" fmla="*/ 1433600 h 1433600"/>
                <a:gd name="connsiteX6" fmla="*/ 0 w 477612"/>
                <a:gd name="connsiteY6" fmla="*/ 716800 h 1433600"/>
                <a:gd name="connsiteX7" fmla="*/ 470325 w 477612"/>
                <a:gd name="connsiteY7" fmla="*/ 0 h 143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7612" h="1433600">
                  <a:moveTo>
                    <a:pt x="470325" y="0"/>
                  </a:moveTo>
                  <a:cubicBezTo>
                    <a:pt x="470325" y="0"/>
                    <a:pt x="472162" y="1254"/>
                    <a:pt x="475607" y="3701"/>
                  </a:cubicBezTo>
                  <a:lnTo>
                    <a:pt x="477612" y="5160"/>
                  </a:lnTo>
                  <a:lnTo>
                    <a:pt x="477612" y="1428441"/>
                  </a:lnTo>
                  <a:lnTo>
                    <a:pt x="475607" y="1429900"/>
                  </a:lnTo>
                  <a:cubicBezTo>
                    <a:pt x="472162" y="1432347"/>
                    <a:pt x="470325" y="1433600"/>
                    <a:pt x="470325" y="1433600"/>
                  </a:cubicBezTo>
                  <a:cubicBezTo>
                    <a:pt x="470325" y="1433600"/>
                    <a:pt x="0" y="1112672"/>
                    <a:pt x="0" y="716800"/>
                  </a:cubicBezTo>
                  <a:cubicBezTo>
                    <a:pt x="0" y="320929"/>
                    <a:pt x="470325" y="0"/>
                    <a:pt x="470325" y="0"/>
                  </a:cubicBezTo>
                  <a:close/>
                </a:path>
              </a:pathLst>
            </a:custGeom>
            <a:pattFill prst="pct5">
              <a:fgClr>
                <a:schemeClr val="accent4">
                  <a:lumMod val="20000"/>
                  <a:lumOff val="80000"/>
                </a:schemeClr>
              </a:fgClr>
              <a:bgClr>
                <a:schemeClr val="accent4">
                  <a:lumMod val="60000"/>
                  <a:lumOff val="40000"/>
                </a:schemeClr>
              </a:bgClr>
            </a:pattFill>
            <a:ln w="9525" cap="flat">
              <a:noFill/>
              <a:prstDash val="solid"/>
              <a:miter/>
            </a:ln>
          </p:spPr>
          <p:txBody>
            <a:bodyPr rtlCol="0" anchor="ctr"/>
            <a:lstStyle/>
            <a:p>
              <a:pPr lvl="0"/>
              <a:endParaRPr lang="en-US" dirty="0"/>
            </a:p>
          </p:txBody>
        </p:sp>
        <p:sp>
          <p:nvSpPr>
            <p:cNvPr id="20" name="Graphic 9">
              <a:extLst>
                <a:ext uri="{FF2B5EF4-FFF2-40B4-BE49-F238E27FC236}">
                  <a16:creationId xmlns:a16="http://schemas.microsoft.com/office/drawing/2014/main" id="{003913A0-A3C0-4ED8-8920-318068FBC4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5870" y="791588"/>
              <a:ext cx="3232012" cy="3232012"/>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p>
              <a:pPr lvl="0"/>
              <a:endParaRPr lang="en-US"/>
            </a:p>
          </p:txBody>
        </p:sp>
      </p:grpSp>
      <p:sp>
        <p:nvSpPr>
          <p:cNvPr id="22" name="Texture">
            <a:extLst>
              <a:ext uri="{FF2B5EF4-FFF2-40B4-BE49-F238E27FC236}">
                <a16:creationId xmlns:a16="http://schemas.microsoft.com/office/drawing/2014/main" id="{7FE1D329-7CB2-4DF5-B0C0-36DD19EBC6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blipFill dpi="0" rotWithShape="1">
            <a:blip r:embed="rId3">
              <a:alphaModFix amt="6000"/>
            </a:blip>
            <a:srcRect/>
            <a:tile tx="0" ty="0" sx="100000" sy="100000" flip="none" algn="tl"/>
          </a:blipFill>
          <a:ln w="9525" cap="flat">
            <a:noFill/>
            <a:prstDash val="solid"/>
            <a:miter/>
          </a:ln>
        </p:spPr>
        <p:txBody>
          <a:bodyPr rtlCol="0" anchor="ctr"/>
          <a:lstStyle/>
          <a:p>
            <a:endParaRPr lang="en-US" dirty="0"/>
          </a:p>
        </p:txBody>
      </p:sp>
      <p:sp useBgFill="1">
        <p:nvSpPr>
          <p:cNvPr id="24" name="Background Fill">
            <a:extLst>
              <a:ext uri="{FF2B5EF4-FFF2-40B4-BE49-F238E27FC236}">
                <a16:creationId xmlns:a16="http://schemas.microsoft.com/office/drawing/2014/main" id="{FAFB3478-4AEC-431E-93B2-1593839C16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9525" cap="flat">
            <a:noFill/>
            <a:prstDash val="solid"/>
            <a:miter/>
          </a:ln>
        </p:spPr>
        <p:txBody>
          <a:bodyPr rtlCol="0" anchor="ctr"/>
          <a:lstStyle/>
          <a:p>
            <a:endParaRPr lang="en-US">
              <a:solidFill>
                <a:schemeClr val="tx1"/>
              </a:solidFill>
            </a:endParaRPr>
          </a:p>
        </p:txBody>
      </p:sp>
      <p:sp>
        <p:nvSpPr>
          <p:cNvPr id="26" name="Color Fill">
            <a:extLst>
              <a:ext uri="{FF2B5EF4-FFF2-40B4-BE49-F238E27FC236}">
                <a16:creationId xmlns:a16="http://schemas.microsoft.com/office/drawing/2014/main" id="{0F94AE0D-FB90-4B84-B9A3-27BC2145C9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44" y="0"/>
            <a:ext cx="12188952" cy="6858000"/>
          </a:xfrm>
          <a:prstGeom prst="rect">
            <a:avLst/>
          </a:prstGeom>
          <a:solidFill>
            <a:schemeClr val="bg2">
              <a:lumMod val="75000"/>
              <a:lumOff val="25000"/>
              <a:alpha val="40000"/>
            </a:schemeClr>
          </a:solidFill>
          <a:ln w="9525" cap="flat">
            <a:noFill/>
            <a:prstDash val="solid"/>
            <a:miter/>
          </a:ln>
        </p:spPr>
        <p:txBody>
          <a:bodyPr rtlCol="0" anchor="ctr"/>
          <a:lstStyle/>
          <a:p>
            <a:endParaRPr lang="en-US" dirty="0">
              <a:solidFill>
                <a:schemeClr val="bg2">
                  <a:lumMod val="75000"/>
                  <a:lumOff val="25000"/>
                </a:schemeClr>
              </a:solidFill>
            </a:endParaRPr>
          </a:p>
        </p:txBody>
      </p:sp>
      <p:grpSp>
        <p:nvGrpSpPr>
          <p:cNvPr id="28" name="Group 27">
            <a:extLst>
              <a:ext uri="{FF2B5EF4-FFF2-40B4-BE49-F238E27FC236}">
                <a16:creationId xmlns:a16="http://schemas.microsoft.com/office/drawing/2014/main" id="{2D30A5B1-C22A-4176-AF17-0FA4FBAD1AD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147047" y="251443"/>
            <a:ext cx="5041905" cy="6606558"/>
            <a:chOff x="7147047" y="251443"/>
            <a:chExt cx="5041905" cy="6606558"/>
          </a:xfrm>
        </p:grpSpPr>
        <p:sp>
          <p:nvSpPr>
            <p:cNvPr id="29" name="Freeform: Shape 28">
              <a:extLst>
                <a:ext uri="{FF2B5EF4-FFF2-40B4-BE49-F238E27FC236}">
                  <a16:creationId xmlns:a16="http://schemas.microsoft.com/office/drawing/2014/main" id="{278224C7-90A3-4804-9333-89D52C30A4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60221" y="469962"/>
              <a:ext cx="528731" cy="1057462"/>
            </a:xfrm>
            <a:custGeom>
              <a:avLst/>
              <a:gdLst>
                <a:gd name="connsiteX0" fmla="*/ 528731 w 528731"/>
                <a:gd name="connsiteY0" fmla="*/ 0 h 1057462"/>
                <a:gd name="connsiteX1" fmla="*/ 528731 w 528731"/>
                <a:gd name="connsiteY1" fmla="*/ 1057462 h 1057462"/>
                <a:gd name="connsiteX2" fmla="*/ 0 w 528731"/>
                <a:gd name="connsiteY2" fmla="*/ 528731 h 1057462"/>
                <a:gd name="connsiteX3" fmla="*/ 528731 w 528731"/>
                <a:gd name="connsiteY3" fmla="*/ 0 h 1057462"/>
              </a:gdLst>
              <a:ahLst/>
              <a:cxnLst>
                <a:cxn ang="0">
                  <a:pos x="connsiteX0" y="connsiteY0"/>
                </a:cxn>
                <a:cxn ang="0">
                  <a:pos x="connsiteX1" y="connsiteY1"/>
                </a:cxn>
                <a:cxn ang="0">
                  <a:pos x="connsiteX2" y="connsiteY2"/>
                </a:cxn>
                <a:cxn ang="0">
                  <a:pos x="connsiteX3" y="connsiteY3"/>
                </a:cxn>
              </a:cxnLst>
              <a:rect l="l" t="t" r="r" b="b"/>
              <a:pathLst>
                <a:path w="528731" h="1057462">
                  <a:moveTo>
                    <a:pt x="528731" y="0"/>
                  </a:moveTo>
                  <a:lnTo>
                    <a:pt x="528731" y="1057462"/>
                  </a:lnTo>
                  <a:cubicBezTo>
                    <a:pt x="236721" y="1057462"/>
                    <a:pt x="0" y="820741"/>
                    <a:pt x="0" y="528731"/>
                  </a:cubicBezTo>
                  <a:cubicBezTo>
                    <a:pt x="0" y="236721"/>
                    <a:pt x="236721" y="0"/>
                    <a:pt x="528731" y="0"/>
                  </a:cubicBez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3F4F9E0B-6FBA-4894-934D-4C4BC30141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14366" y="5727610"/>
              <a:ext cx="3362487" cy="1130391"/>
            </a:xfrm>
            <a:custGeom>
              <a:avLst/>
              <a:gdLst>
                <a:gd name="connsiteX0" fmla="*/ 1627680 w 3362487"/>
                <a:gd name="connsiteY0" fmla="*/ 0 h 1130391"/>
                <a:gd name="connsiteX1" fmla="*/ 3362487 w 3362487"/>
                <a:gd name="connsiteY1" fmla="*/ 0 h 1130391"/>
                <a:gd name="connsiteX2" fmla="*/ 3362487 w 3362487"/>
                <a:gd name="connsiteY2" fmla="*/ 1130391 h 1130391"/>
                <a:gd name="connsiteX3" fmla="*/ 0 w 3362487"/>
                <a:gd name="connsiteY3" fmla="*/ 1130391 h 1130391"/>
                <a:gd name="connsiteX4" fmla="*/ 8454 w 3362487"/>
                <a:gd name="connsiteY4" fmla="*/ 1101926 h 1130391"/>
                <a:gd name="connsiteX5" fmla="*/ 1627680 w 3362487"/>
                <a:gd name="connsiteY5" fmla="*/ 0 h 1130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62487" h="1130391">
                  <a:moveTo>
                    <a:pt x="1627680" y="0"/>
                  </a:moveTo>
                  <a:lnTo>
                    <a:pt x="3362487" y="0"/>
                  </a:lnTo>
                  <a:lnTo>
                    <a:pt x="3362487" y="1130391"/>
                  </a:lnTo>
                  <a:lnTo>
                    <a:pt x="0" y="1130391"/>
                  </a:lnTo>
                  <a:lnTo>
                    <a:pt x="8454" y="1101926"/>
                  </a:lnTo>
                  <a:cubicBezTo>
                    <a:pt x="262909" y="456621"/>
                    <a:pt x="891962" y="0"/>
                    <a:pt x="1627680" y="0"/>
                  </a:cubicBezTo>
                  <a:close/>
                </a:path>
              </a:pathLst>
            </a:custGeom>
            <a:solidFill>
              <a:schemeClr val="accent1">
                <a:lumMod val="60000"/>
                <a:lumOff val="40000"/>
                <a:alpha val="60000"/>
              </a:schemeClr>
            </a:solidFill>
            <a:ln w="9331" cap="flat">
              <a:noFill/>
              <a:prstDash val="solid"/>
              <a:miter/>
            </a:ln>
          </p:spPr>
          <p:txBody>
            <a:bodyPr rtlCol="0" anchor="ctr"/>
            <a:lstStyle/>
            <a:p>
              <a:endParaRPr lang="en-US" dirty="0"/>
            </a:p>
          </p:txBody>
        </p:sp>
        <p:sp>
          <p:nvSpPr>
            <p:cNvPr id="31" name="Graphic 9">
              <a:extLst>
                <a:ext uri="{FF2B5EF4-FFF2-40B4-BE49-F238E27FC236}">
                  <a16:creationId xmlns:a16="http://schemas.microsoft.com/office/drawing/2014/main" id="{56BD2312-7B5F-4144-B46D-D2239BA1E1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147047" y="683381"/>
              <a:ext cx="4829805" cy="4829802"/>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solidFill>
              <a:srgbClr val="FFFFFF"/>
            </a:solidFill>
            <a:ln w="38100" cap="flat">
              <a:solidFill>
                <a:srgbClr val="F7F7F7"/>
              </a:solidFill>
              <a:prstDash val="solid"/>
              <a:miter/>
            </a:ln>
          </p:spPr>
          <p:txBody>
            <a:bodyPr rtlCol="0" anchor="ctr"/>
            <a:lstStyle/>
            <a:p>
              <a:endParaRPr lang="en-US" dirty="0"/>
            </a:p>
          </p:txBody>
        </p:sp>
        <p:sp>
          <p:nvSpPr>
            <p:cNvPr id="32" name="Oval 31">
              <a:extLst>
                <a:ext uri="{FF2B5EF4-FFF2-40B4-BE49-F238E27FC236}">
                  <a16:creationId xmlns:a16="http://schemas.microsoft.com/office/drawing/2014/main" id="{72CA08BE-5B8E-4552-9A5B-612C2421CB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329" y="251443"/>
              <a:ext cx="328008" cy="328008"/>
            </a:xfrm>
            <a:prstGeom prst="ellipse">
              <a:avLst/>
            </a:prstGeom>
            <a:pattFill prst="pct5">
              <a:fgClr>
                <a:schemeClr val="accent4">
                  <a:lumMod val="20000"/>
                  <a:lumOff val="80000"/>
                </a:schemeClr>
              </a:fgClr>
              <a:bgClr>
                <a:schemeClr val="accent4">
                  <a:lumMod val="60000"/>
                  <a:lumOff val="40000"/>
                </a:schemeClr>
              </a:bgClr>
            </a:pattFill>
            <a:ln w="9525" cap="flat">
              <a:noFill/>
              <a:prstDash val="solid"/>
              <a:miter/>
            </a:ln>
          </p:spPr>
          <p:txBody>
            <a:bodyPr rtlCol="0" anchor="ctr"/>
            <a:lstStyle/>
            <a:p>
              <a:endParaRPr lang="en-US">
                <a:solidFill>
                  <a:schemeClr val="tx1"/>
                </a:solidFill>
              </a:endParaRPr>
            </a:p>
          </p:txBody>
        </p:sp>
      </p:grpSp>
      <p:sp>
        <p:nvSpPr>
          <p:cNvPr id="34" name="Texture">
            <a:extLst>
              <a:ext uri="{FF2B5EF4-FFF2-40B4-BE49-F238E27FC236}">
                <a16:creationId xmlns:a16="http://schemas.microsoft.com/office/drawing/2014/main" id="{E465B78B-2F54-4F7E-8648-D68DF86FFF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blipFill dpi="0" rotWithShape="1">
            <a:blip r:embed="rId3">
              <a:alphaModFix amt="6000"/>
            </a:blip>
            <a:srcRect/>
            <a:tile tx="0" ty="0" sx="100000" sy="100000" flip="none" algn="tl"/>
          </a:blipFill>
          <a:ln w="9525"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43907D4B-797E-6248-A213-938E989AB6CC}"/>
              </a:ext>
            </a:extLst>
          </p:cNvPr>
          <p:cNvSpPr>
            <a:spLocks noGrp="1"/>
          </p:cNvSpPr>
          <p:nvPr>
            <p:ph type="title"/>
          </p:nvPr>
        </p:nvSpPr>
        <p:spPr>
          <a:xfrm>
            <a:off x="463592" y="5185791"/>
            <a:ext cx="8012982" cy="1325563"/>
          </a:xfrm>
        </p:spPr>
        <p:txBody>
          <a:bodyPr vert="horz" lIns="91440" tIns="45720" rIns="91440" bIns="45720" rtlCol="0" anchor="b">
            <a:normAutofit/>
          </a:bodyPr>
          <a:lstStyle/>
          <a:p>
            <a:r>
              <a:rPr lang="en-US" dirty="0"/>
              <a:t>Disease classes – Powdery Mildew</a:t>
            </a:r>
          </a:p>
        </p:txBody>
      </p:sp>
      <p:sp>
        <p:nvSpPr>
          <p:cNvPr id="4" name="Content Placeholder 3">
            <a:extLst>
              <a:ext uri="{FF2B5EF4-FFF2-40B4-BE49-F238E27FC236}">
                <a16:creationId xmlns:a16="http://schemas.microsoft.com/office/drawing/2014/main" id="{5713C880-BA4B-0F40-B42A-C50C731E15B4}"/>
              </a:ext>
            </a:extLst>
          </p:cNvPr>
          <p:cNvSpPr>
            <a:spLocks noGrp="1"/>
          </p:cNvSpPr>
          <p:nvPr>
            <p:ph sz="half" idx="2"/>
          </p:nvPr>
        </p:nvSpPr>
        <p:spPr>
          <a:xfrm>
            <a:off x="740389" y="791588"/>
            <a:ext cx="5351843" cy="3878709"/>
          </a:xfrm>
        </p:spPr>
        <p:txBody>
          <a:bodyPr vert="horz" lIns="91440" tIns="45720" rIns="91440" bIns="45720" rtlCol="0">
            <a:noAutofit/>
          </a:bodyPr>
          <a:lstStyle/>
          <a:p>
            <a:pPr marL="0" indent="0">
              <a:buNone/>
            </a:pPr>
            <a:r>
              <a:rPr lang="en-US" sz="2800" dirty="0">
                <a:solidFill>
                  <a:srgbClr val="00FFFF"/>
                </a:solidFill>
              </a:rPr>
              <a:t>Powdery mildew is a fungal disease that affects a wide range of plants and is one of the easier plant diseases to identify. Infected plants display white powdery spots on the leaves and stems. As the disease progresses, the spots get larger and denser, and the mildew may spread up and down the length of the plant.</a:t>
            </a:r>
          </a:p>
        </p:txBody>
      </p:sp>
      <p:pic>
        <p:nvPicPr>
          <p:cNvPr id="6" name="Content Placeholder 5" descr="A close up of a leaf&#10;&#10;Description automatically generated with medium confidence">
            <a:extLst>
              <a:ext uri="{FF2B5EF4-FFF2-40B4-BE49-F238E27FC236}">
                <a16:creationId xmlns:a16="http://schemas.microsoft.com/office/drawing/2014/main" id="{99C65416-08B0-8341-9FB3-6AC9451C1C9F}"/>
              </a:ext>
            </a:extLst>
          </p:cNvPr>
          <p:cNvPicPr>
            <a:picLocks noGrp="1" noChangeAspect="1"/>
          </p:cNvPicPr>
          <p:nvPr>
            <p:ph sz="half" idx="1"/>
          </p:nvPr>
        </p:nvPicPr>
        <p:blipFill>
          <a:blip r:embed="rId4"/>
          <a:stretch>
            <a:fillRect/>
          </a:stretch>
        </p:blipFill>
        <p:spPr>
          <a:xfrm>
            <a:off x="7829260" y="1425755"/>
            <a:ext cx="3217333" cy="3209288"/>
          </a:xfrm>
          <a:prstGeom prst="rect">
            <a:avLst/>
          </a:prstGeom>
        </p:spPr>
      </p:pic>
    </p:spTree>
    <p:extLst>
      <p:ext uri="{BB962C8B-B14F-4D97-AF65-F5344CB8AC3E}">
        <p14:creationId xmlns:p14="http://schemas.microsoft.com/office/powerpoint/2010/main" val="34160947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3DB1FD-05CA-BB45-B7C3-E6BABB8BA006}"/>
              </a:ext>
            </a:extLst>
          </p:cNvPr>
          <p:cNvSpPr>
            <a:spLocks noGrp="1"/>
          </p:cNvSpPr>
          <p:nvPr>
            <p:ph type="title"/>
          </p:nvPr>
        </p:nvSpPr>
        <p:spPr>
          <a:xfrm>
            <a:off x="457200" y="668049"/>
            <a:ext cx="10451534" cy="782379"/>
          </a:xfrm>
        </p:spPr>
        <p:txBody>
          <a:bodyPr/>
          <a:lstStyle/>
          <a:p>
            <a:r>
              <a:rPr lang="en-US" dirty="0"/>
              <a:t>Disease classes – Frog eye leaf spot</a:t>
            </a:r>
          </a:p>
        </p:txBody>
      </p:sp>
      <p:pic>
        <p:nvPicPr>
          <p:cNvPr id="6" name="Content Placeholder 5" descr="A close-up of a plant&#10;&#10;Description automatically generated with low confidence">
            <a:extLst>
              <a:ext uri="{FF2B5EF4-FFF2-40B4-BE49-F238E27FC236}">
                <a16:creationId xmlns:a16="http://schemas.microsoft.com/office/drawing/2014/main" id="{BD79AD22-BA2D-6848-B53C-97CCD2B7838C}"/>
              </a:ext>
            </a:extLst>
          </p:cNvPr>
          <p:cNvPicPr>
            <a:picLocks noGrp="1" noChangeAspect="1"/>
          </p:cNvPicPr>
          <p:nvPr>
            <p:ph sz="half" idx="1"/>
          </p:nvPr>
        </p:nvPicPr>
        <p:blipFill>
          <a:blip r:embed="rId3"/>
          <a:stretch>
            <a:fillRect/>
          </a:stretch>
        </p:blipFill>
        <p:spPr>
          <a:xfrm>
            <a:off x="908366" y="1933903"/>
            <a:ext cx="4462420" cy="4453276"/>
          </a:xfrm>
        </p:spPr>
      </p:pic>
      <p:sp>
        <p:nvSpPr>
          <p:cNvPr id="4" name="Content Placeholder 3">
            <a:extLst>
              <a:ext uri="{FF2B5EF4-FFF2-40B4-BE49-F238E27FC236}">
                <a16:creationId xmlns:a16="http://schemas.microsoft.com/office/drawing/2014/main" id="{85D46CAF-C5E0-494F-BB0C-F0BC8F93E218}"/>
              </a:ext>
            </a:extLst>
          </p:cNvPr>
          <p:cNvSpPr>
            <a:spLocks noGrp="1"/>
          </p:cNvSpPr>
          <p:nvPr>
            <p:ph sz="half" idx="2"/>
          </p:nvPr>
        </p:nvSpPr>
        <p:spPr/>
        <p:txBody>
          <a:bodyPr>
            <a:normAutofit/>
          </a:bodyPr>
          <a:lstStyle/>
          <a:p>
            <a:pPr marL="0" indent="0">
              <a:buNone/>
            </a:pPr>
            <a:r>
              <a:rPr lang="en-US" sz="2800" dirty="0">
                <a:solidFill>
                  <a:srgbClr val="00FFFF"/>
                </a:solidFill>
              </a:rPr>
              <a:t>First, small purple spots form on the leaves. These spots gradually enlarge and eventually develop into lesions with a light tan interior, surrounded by a dark purple perimeter. Heavy infections of frog-eye leaf spot can cause leaves to turn yellow and drop.</a:t>
            </a:r>
          </a:p>
        </p:txBody>
      </p:sp>
    </p:spTree>
    <p:extLst>
      <p:ext uri="{BB962C8B-B14F-4D97-AF65-F5344CB8AC3E}">
        <p14:creationId xmlns:p14="http://schemas.microsoft.com/office/powerpoint/2010/main" val="2597036290"/>
      </p:ext>
    </p:extLst>
  </p:cSld>
  <p:clrMapOvr>
    <a:masterClrMapping/>
  </p:clrMapOvr>
</p:sld>
</file>

<file path=ppt/theme/theme1.xml><?xml version="1.0" encoding="utf-8"?>
<a:theme xmlns:a="http://schemas.openxmlformats.org/drawingml/2006/main" name="TropicVTI">
  <a:themeElements>
    <a:clrScheme name="AnalogousFromDarkSeedLeftStep">
      <a:dk1>
        <a:srgbClr val="000000"/>
      </a:dk1>
      <a:lt1>
        <a:srgbClr val="FFFFFF"/>
      </a:lt1>
      <a:dk2>
        <a:srgbClr val="2F3920"/>
      </a:dk2>
      <a:lt2>
        <a:srgbClr val="E8E2E2"/>
      </a:lt2>
      <a:accent1>
        <a:srgbClr val="20B3B0"/>
      </a:accent1>
      <a:accent2>
        <a:srgbClr val="14B66F"/>
      </a:accent2>
      <a:accent3>
        <a:srgbClr val="21B836"/>
      </a:accent3>
      <a:accent4>
        <a:srgbClr val="41B914"/>
      </a:accent4>
      <a:accent5>
        <a:srgbClr val="82AF1F"/>
      </a:accent5>
      <a:accent6>
        <a:srgbClr val="B3A213"/>
      </a:accent6>
      <a:hlink>
        <a:srgbClr val="608D2F"/>
      </a:hlink>
      <a:folHlink>
        <a:srgbClr val="7F7F7F"/>
      </a:folHlink>
    </a:clrScheme>
    <a:fontScheme name="Tropic">
      <a:majorFont>
        <a:latin typeface="Gill Sans Nova"/>
        <a:ea typeface=""/>
        <a:cs typeface=""/>
      </a:majorFont>
      <a:minorFont>
        <a:latin typeface="Gill Sans Nov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ropicVTI" id="{DE8751F2-0439-4D1D-A674-AFC241C9701D}" vid="{C41D9140-98E0-4A26-97C4-97FDCB8D6E0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273</TotalTime>
  <Words>1046</Words>
  <Application>Microsoft Macintosh PowerPoint</Application>
  <PresentationFormat>Widescreen</PresentationFormat>
  <Paragraphs>59</Paragraphs>
  <Slides>19</Slides>
  <Notes>6</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19</vt:i4>
      </vt:variant>
    </vt:vector>
  </HeadingPairs>
  <TitlesOfParts>
    <vt:vector size="23" baseType="lpstr">
      <vt:lpstr>Arial</vt:lpstr>
      <vt:lpstr>Calibri</vt:lpstr>
      <vt:lpstr>Gill Sans Nova</vt:lpstr>
      <vt:lpstr>TropicVTI</vt:lpstr>
      <vt:lpstr>Classifying apple leaf disease with CNN and transfer learning.</vt:lpstr>
      <vt:lpstr>Why is this important?</vt:lpstr>
      <vt:lpstr>The data</vt:lpstr>
      <vt:lpstr>PowerPoint Presentation</vt:lpstr>
      <vt:lpstr>Disease classes - Healthy</vt:lpstr>
      <vt:lpstr>Disease classes - Scab</vt:lpstr>
      <vt:lpstr>Disease classes - Rust</vt:lpstr>
      <vt:lpstr>Disease classes – Powdery Mildew</vt:lpstr>
      <vt:lpstr>Disease classes – Frog eye leaf spot</vt:lpstr>
      <vt:lpstr>Disease classes - Complex</vt:lpstr>
      <vt:lpstr>PowerPoint Presentation</vt:lpstr>
      <vt:lpstr>My CNN</vt:lpstr>
      <vt:lpstr>VGG19 </vt:lpstr>
      <vt:lpstr>ResNet152V2</vt:lpstr>
      <vt:lpstr>Xception</vt:lpstr>
      <vt:lpstr>InceptionResNetV2</vt:lpstr>
      <vt:lpstr>Transfer learning metrics summary</vt:lpstr>
      <vt:lpstr>What could be improved?</vt:lpstr>
      <vt:lpstr>Uses for these models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Identifying apple leaf disease with CNN and transfer learning.</dc:title>
  <dc:creator>Brian Ingram</dc:creator>
  <cp:lastModifiedBy>Brian Ingram</cp:lastModifiedBy>
  <cp:revision>23</cp:revision>
  <dcterms:created xsi:type="dcterms:W3CDTF">2021-05-05T00:53:29Z</dcterms:created>
  <dcterms:modified xsi:type="dcterms:W3CDTF">2021-05-05T05:26:45Z</dcterms:modified>
</cp:coreProperties>
</file>